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7" r:id="rId2"/>
    <p:sldId id="277" r:id="rId3"/>
    <p:sldId id="330" r:id="rId4"/>
    <p:sldId id="349" r:id="rId5"/>
    <p:sldId id="365" r:id="rId6"/>
    <p:sldId id="355" r:id="rId7"/>
    <p:sldId id="361" r:id="rId8"/>
    <p:sldId id="360" r:id="rId9"/>
    <p:sldId id="295" r:id="rId10"/>
    <p:sldId id="363" r:id="rId11"/>
    <p:sldId id="362" r:id="rId12"/>
    <p:sldId id="356" r:id="rId13"/>
    <p:sldId id="300" r:id="rId14"/>
    <p:sldId id="281" r:id="rId15"/>
    <p:sldId id="302" r:id="rId16"/>
    <p:sldId id="265" r:id="rId1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65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62"/>
            <p14:sldId id="356"/>
            <p14:sldId id="300"/>
            <p14:sldId id="281"/>
            <p14:sldId id="30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FBE8A5"/>
    <a:srgbClr val="E87EF6"/>
    <a:srgbClr val="B00000"/>
    <a:srgbClr val="605550"/>
    <a:srgbClr val="212227"/>
    <a:srgbClr val="9F6D3B"/>
    <a:srgbClr val="E5D499"/>
    <a:srgbClr val="FDF4D3"/>
    <a:srgbClr val="1418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92932" autoAdjust="0"/>
  </p:normalViewPr>
  <p:slideViewPr>
    <p:cSldViewPr snapToGrid="0" showGuides="1">
      <p:cViewPr varScale="1">
        <p:scale>
          <a:sx n="73" d="100"/>
          <a:sy n="73" d="100"/>
        </p:scale>
        <p:origin x="374" y="62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6DDCF-3146-378B-6F0C-514DD206B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0DE7DD-520F-51E0-AA33-3F9CD0488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A5C05D-ECF8-FF87-B997-D08C5ADDD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43D805-3EFD-CA88-B209-00C8E5131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19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12" Type="http://schemas.openxmlformats.org/officeDocument/2006/relationships/image" Target="../media/image26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microsoft.com/office/2007/relationships/hdphoto" Target="../media/hdphoto5.wdp"/><Relationship Id="rId5" Type="http://schemas.openxmlformats.org/officeDocument/2006/relationships/image" Target="../media/image6.jpeg"/><Relationship Id="rId15" Type="http://schemas.microsoft.com/office/2007/relationships/hdphoto" Target="../media/hdphoto3.wdp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microsoft.com/office/2007/relationships/hdphoto" Target="../media/hdphoto3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microsoft.com/office/2007/relationships/hdphoto" Target="../media/hdphoto2.wdp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7C47C-A97A-539D-CD9C-E155B8AAC1E2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05EB6-9A21-CE76-122C-E09B73814986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24F88-346E-C2B7-F9D6-5F3F98BA4878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 descr="텍스트, 스크린샷, 도표, 그래픽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7237" y="1547717"/>
                <a:ext cx="4573533" cy="3258451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4796-E481-0CF7-2F20-7B07C56A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391CE6-7ED9-26FD-C23B-203767C143D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A6C402-0111-69A0-5C0F-19970CE9FEF1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5446D7-4C1B-A84F-72BF-EBB66B58F8BF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게이지 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2A6A8D2C-1AA6-47C0-604C-757131EB84FA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C502EAB-F098-4DB4-93A9-7BCFBA7866CA}"/>
              </a:ext>
            </a:extLst>
          </p:cNvPr>
          <p:cNvSpPr/>
          <p:nvPr/>
        </p:nvSpPr>
        <p:spPr>
          <a:xfrm>
            <a:off x="1450975" y="1255975"/>
            <a:ext cx="10514013" cy="2610519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FB3404-D1EF-BB58-059F-15A328181594}"/>
              </a:ext>
            </a:extLst>
          </p:cNvPr>
          <p:cNvGrpSpPr/>
          <p:nvPr/>
        </p:nvGrpSpPr>
        <p:grpSpPr>
          <a:xfrm>
            <a:off x="1608233" y="1703398"/>
            <a:ext cx="2903328" cy="1966002"/>
            <a:chOff x="1663053" y="1947068"/>
            <a:chExt cx="2903328" cy="1966002"/>
          </a:xfrm>
        </p:grpSpPr>
        <p:grpSp>
          <p:nvGrpSpPr>
            <p:cNvPr id="1232" name="그룹 1231">
              <a:extLst>
                <a:ext uri="{FF2B5EF4-FFF2-40B4-BE49-F238E27FC236}">
                  <a16:creationId xmlns:a16="http://schemas.microsoft.com/office/drawing/2014/main" id="{B620492F-CEA9-8B29-B8BD-DA4940AC69D1}"/>
                </a:ext>
              </a:extLst>
            </p:cNvPr>
            <p:cNvGrpSpPr/>
            <p:nvPr/>
          </p:nvGrpSpPr>
          <p:grpSpPr>
            <a:xfrm>
              <a:off x="1663053" y="1947068"/>
              <a:ext cx="2296345" cy="1938699"/>
              <a:chOff x="1537010" y="4656664"/>
              <a:chExt cx="2296345" cy="1938699"/>
            </a:xfrm>
          </p:grpSpPr>
          <p:grpSp>
            <p:nvGrpSpPr>
              <p:cNvPr id="1155" name="그룹 1154">
                <a:extLst>
                  <a:ext uri="{FF2B5EF4-FFF2-40B4-BE49-F238E27FC236}">
                    <a16:creationId xmlns:a16="http://schemas.microsoft.com/office/drawing/2014/main" id="{08B9CCA3-733E-AC5B-C400-767818FD0FD3}"/>
                  </a:ext>
                </a:extLst>
              </p:cNvPr>
              <p:cNvGrpSpPr/>
              <p:nvPr/>
            </p:nvGrpSpPr>
            <p:grpSpPr>
              <a:xfrm>
                <a:off x="1537010" y="4993458"/>
                <a:ext cx="1537358" cy="1601905"/>
                <a:chOff x="3103095" y="5203120"/>
                <a:chExt cx="982354" cy="1023597"/>
              </a:xfrm>
            </p:grpSpPr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91A87166-E53A-96BF-C1A1-6B31EAF5DC35}"/>
                    </a:ext>
                  </a:extLst>
                </p:cNvPr>
                <p:cNvGrpSpPr/>
                <p:nvPr/>
              </p:nvGrpSpPr>
              <p:grpSpPr>
                <a:xfrm>
                  <a:off x="3185133" y="5312922"/>
                  <a:ext cx="818278" cy="803993"/>
                  <a:chOff x="7206432" y="947480"/>
                  <a:chExt cx="818278" cy="803993"/>
                </a:xfrm>
              </p:grpSpPr>
              <p:pic>
                <p:nvPicPr>
                  <p:cNvPr id="1162" name="Picture 2">
                    <a:extLst>
                      <a:ext uri="{FF2B5EF4-FFF2-40B4-BE49-F238E27FC236}">
                        <a16:creationId xmlns:a16="http://schemas.microsoft.com/office/drawing/2014/main" id="{8DFA772C-B175-3584-4620-77305A50D4D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7206432" y="947480"/>
                    <a:ext cx="818278" cy="803993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63" name="타원 1162">
                    <a:extLst>
                      <a:ext uri="{FF2B5EF4-FFF2-40B4-BE49-F238E27FC236}">
                        <a16:creationId xmlns:a16="http://schemas.microsoft.com/office/drawing/2014/main" id="{422BDD6D-287C-758A-3AD8-F8F429CADC4E}"/>
                      </a:ext>
                    </a:extLst>
                  </p:cNvPr>
                  <p:cNvSpPr/>
                  <p:nvPr/>
                </p:nvSpPr>
                <p:spPr>
                  <a:xfrm>
                    <a:off x="7259215" y="982847"/>
                    <a:ext cx="722235" cy="72223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bg1">
                          <a:lumMod val="95000"/>
                        </a:schemeClr>
                      </a:gs>
                      <a:gs pos="47000">
                        <a:schemeClr val="bg1">
                          <a:lumMod val="85000"/>
                        </a:schemeClr>
                      </a:gs>
                      <a:gs pos="61000">
                        <a:schemeClr val="bg1">
                          <a:lumMod val="75000"/>
                        </a:schemeClr>
                      </a:gs>
                      <a:gs pos="82000">
                        <a:schemeClr val="bg1">
                          <a:lumMod val="6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35FAF461-5794-E8F4-BAA9-7D8851B546F4}"/>
                    </a:ext>
                  </a:extLst>
                </p:cNvPr>
                <p:cNvGrpSpPr/>
                <p:nvPr/>
              </p:nvGrpSpPr>
              <p:grpSpPr>
                <a:xfrm>
                  <a:off x="3103095" y="5203120"/>
                  <a:ext cx="982354" cy="1023597"/>
                  <a:chOff x="8119321" y="827322"/>
                  <a:chExt cx="982354" cy="1023597"/>
                </a:xfrm>
              </p:grpSpPr>
              <p:sp>
                <p:nvSpPr>
                  <p:cNvPr id="1158" name="타원 1157">
                    <a:extLst>
                      <a:ext uri="{FF2B5EF4-FFF2-40B4-BE49-F238E27FC236}">
                        <a16:creationId xmlns:a16="http://schemas.microsoft.com/office/drawing/2014/main" id="{631A448B-0788-4A96-B994-975C1AB9E1CE}"/>
                      </a:ext>
                    </a:extLst>
                  </p:cNvPr>
                  <p:cNvSpPr/>
                  <p:nvPr/>
                </p:nvSpPr>
                <p:spPr>
                  <a:xfrm>
                    <a:off x="8340479" y="1077307"/>
                    <a:ext cx="530513" cy="530513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159" name="그룹 1158">
                    <a:extLst>
                      <a:ext uri="{FF2B5EF4-FFF2-40B4-BE49-F238E27FC236}">
                        <a16:creationId xmlns:a16="http://schemas.microsoft.com/office/drawing/2014/main" id="{A05C674D-548A-114C-57B4-527B63FA93DE}"/>
                      </a:ext>
                    </a:extLst>
                  </p:cNvPr>
                  <p:cNvGrpSpPr/>
                  <p:nvPr/>
                </p:nvGrpSpPr>
                <p:grpSpPr>
                  <a:xfrm>
                    <a:off x="8119321" y="827322"/>
                    <a:ext cx="982354" cy="1023597"/>
                    <a:chOff x="6319787" y="1089348"/>
                    <a:chExt cx="821601" cy="856095"/>
                  </a:xfrm>
                </p:grpSpPr>
                <p:pic>
                  <p:nvPicPr>
                    <p:cNvPr id="1160" name="Picture 6">
                      <a:extLst>
                        <a:ext uri="{FF2B5EF4-FFF2-40B4-BE49-F238E27FC236}">
                          <a16:creationId xmlns:a16="http://schemas.microsoft.com/office/drawing/2014/main" id="{00092A6A-6644-C904-A6F7-878FADB93C7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FDFDFD"/>
                        </a:clrFrom>
                        <a:clrTo>
                          <a:srgbClr val="FDFDFD">
                            <a:alpha val="0"/>
                          </a:srgbClr>
                        </a:clrTo>
                      </a:clrChange>
                      <a:duotone>
                        <a:schemeClr val="accent4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160" t="17987" r="18885" b="17456"/>
                    <a:stretch/>
                  </p:blipFill>
                  <p:spPr bwMode="auto">
                    <a:xfrm>
                      <a:off x="6319787" y="1089348"/>
                      <a:ext cx="821601" cy="856095"/>
                    </a:xfrm>
                    <a:prstGeom prst="ellipse">
                      <a:avLst/>
                    </a:prstGeom>
                    <a:noFill/>
                    <a:effectLst>
                      <a:glow rad="38100">
                        <a:srgbClr val="F6F4D2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61" name="Picture 2">
                      <a:extLst>
                        <a:ext uri="{FF2B5EF4-FFF2-40B4-BE49-F238E27FC236}">
                          <a16:creationId xmlns:a16="http://schemas.microsoft.com/office/drawing/2014/main" id="{3A3C0C4D-87D8-A3F4-534B-35162F90F8A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37446E"/>
                        </a:clrFrom>
                        <a:clrTo>
                          <a:srgbClr val="37446E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9399" t="39848" r="30518" b="37778"/>
                    <a:stretch/>
                  </p:blipFill>
                  <p:spPr bwMode="auto">
                    <a:xfrm>
                      <a:off x="6404144" y="1201321"/>
                      <a:ext cx="640936" cy="6357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231" name="그룹 1230">
                <a:extLst>
                  <a:ext uri="{FF2B5EF4-FFF2-40B4-BE49-F238E27FC236}">
                    <a16:creationId xmlns:a16="http://schemas.microsoft.com/office/drawing/2014/main" id="{51422CDA-1A75-8594-3E2B-8A071BD96123}"/>
                  </a:ext>
                </a:extLst>
              </p:cNvPr>
              <p:cNvGrpSpPr/>
              <p:nvPr/>
            </p:nvGrpSpPr>
            <p:grpSpPr>
              <a:xfrm>
                <a:off x="2000266" y="4656664"/>
                <a:ext cx="994316" cy="624592"/>
                <a:chOff x="2000266" y="4656664"/>
                <a:chExt cx="994316" cy="624592"/>
              </a:xfrm>
            </p:grpSpPr>
            <p:sp>
              <p:nvSpPr>
                <p:cNvPr id="1106" name="TextBox 1105">
                  <a:extLst>
                    <a:ext uri="{FF2B5EF4-FFF2-40B4-BE49-F238E27FC236}">
                      <a16:creationId xmlns:a16="http://schemas.microsoft.com/office/drawing/2014/main" id="{743073D1-C308-9297-0DDC-4EEE043D6046}"/>
                    </a:ext>
                  </a:extLst>
                </p:cNvPr>
                <p:cNvSpPr txBox="1"/>
                <p:nvPr/>
              </p:nvSpPr>
              <p:spPr>
                <a:xfrm>
                  <a:off x="2377918" y="4656664"/>
                  <a:ext cx="616664" cy="230832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테두리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80" name="그룹 1179">
                  <a:extLst>
                    <a:ext uri="{FF2B5EF4-FFF2-40B4-BE49-F238E27FC236}">
                      <a16:creationId xmlns:a16="http://schemas.microsoft.com/office/drawing/2014/main" id="{19ADB25D-6360-3D47-896D-D931D8197B06}"/>
                    </a:ext>
                  </a:extLst>
                </p:cNvPr>
                <p:cNvGrpSpPr/>
                <p:nvPr/>
              </p:nvGrpSpPr>
              <p:grpSpPr>
                <a:xfrm>
                  <a:off x="2000266" y="4772080"/>
                  <a:ext cx="377652" cy="509176"/>
                  <a:chOff x="2000266" y="4772080"/>
                  <a:chExt cx="377652" cy="50917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105" name="타원 1104">
                    <a:extLst>
                      <a:ext uri="{FF2B5EF4-FFF2-40B4-BE49-F238E27FC236}">
                        <a16:creationId xmlns:a16="http://schemas.microsoft.com/office/drawing/2014/main" id="{EB0B591D-155E-0104-A55A-E225049BF4BC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113" name="연결선: 꺾임 1112">
                    <a:extLst>
                      <a:ext uri="{FF2B5EF4-FFF2-40B4-BE49-F238E27FC236}">
                        <a16:creationId xmlns:a16="http://schemas.microsoft.com/office/drawing/2014/main" id="{14CD5F08-05AD-B2E4-708D-747FEF5B82CB}"/>
                      </a:ext>
                    </a:extLst>
                  </p:cNvPr>
                  <p:cNvCxnSpPr>
                    <a:stCxn id="1105" idx="0"/>
                    <a:endCxn id="1106" idx="1"/>
                  </p:cNvCxnSpPr>
                  <p:nvPr/>
                </p:nvCxnSpPr>
                <p:spPr>
                  <a:xfrm rot="5400000" flipH="1" flipV="1">
                    <a:off x="2006903" y="4813709"/>
                    <a:ext cx="412644" cy="32938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30" name="그룹 1229">
                <a:extLst>
                  <a:ext uri="{FF2B5EF4-FFF2-40B4-BE49-F238E27FC236}">
                    <a16:creationId xmlns:a16="http://schemas.microsoft.com/office/drawing/2014/main" id="{A57BC268-7A72-C680-BAE8-290BF7C4FC10}"/>
                  </a:ext>
                </a:extLst>
              </p:cNvPr>
              <p:cNvGrpSpPr/>
              <p:nvPr/>
            </p:nvGrpSpPr>
            <p:grpSpPr>
              <a:xfrm>
                <a:off x="2418506" y="4999985"/>
                <a:ext cx="1414849" cy="568376"/>
                <a:chOff x="2418506" y="4999985"/>
                <a:chExt cx="1414849" cy="568376"/>
              </a:xfrm>
            </p:grpSpPr>
            <p:sp>
              <p:nvSpPr>
                <p:cNvPr id="1118" name="TextBox 1117">
                  <a:extLst>
                    <a:ext uri="{FF2B5EF4-FFF2-40B4-BE49-F238E27FC236}">
                      <a16:creationId xmlns:a16="http://schemas.microsoft.com/office/drawing/2014/main" id="{E54FF162-8974-8DBF-2995-00073ED34433}"/>
                    </a:ext>
                  </a:extLst>
                </p:cNvPr>
                <p:cNvSpPr txBox="1"/>
                <p:nvPr/>
              </p:nvSpPr>
              <p:spPr>
                <a:xfrm>
                  <a:off x="2960211" y="4999985"/>
                  <a:ext cx="873144" cy="230832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내부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81" name="그룹 1180">
                  <a:extLst>
                    <a:ext uri="{FF2B5EF4-FFF2-40B4-BE49-F238E27FC236}">
                      <a16:creationId xmlns:a16="http://schemas.microsoft.com/office/drawing/2014/main" id="{439939A4-3AD8-9860-C9F2-91D05413C534}"/>
                    </a:ext>
                  </a:extLst>
                </p:cNvPr>
                <p:cNvGrpSpPr/>
                <p:nvPr/>
              </p:nvGrpSpPr>
              <p:grpSpPr>
                <a:xfrm>
                  <a:off x="2418506" y="5115402"/>
                  <a:ext cx="541704" cy="452959"/>
                  <a:chOff x="2418506" y="5115402"/>
                  <a:chExt cx="541704" cy="452959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116" name="타원 1115">
                    <a:extLst>
                      <a:ext uri="{FF2B5EF4-FFF2-40B4-BE49-F238E27FC236}">
                        <a16:creationId xmlns:a16="http://schemas.microsoft.com/office/drawing/2014/main" id="{4DE230B6-2B5D-FD0E-8756-43ECB4F37C9E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123" name="연결선: 꺾임 1122">
                    <a:extLst>
                      <a:ext uri="{FF2B5EF4-FFF2-40B4-BE49-F238E27FC236}">
                        <a16:creationId xmlns:a16="http://schemas.microsoft.com/office/drawing/2014/main" id="{D5C62BBE-80D8-BCF8-2058-6CBCEB91C5FB}"/>
                      </a:ext>
                    </a:extLst>
                  </p:cNvPr>
                  <p:cNvCxnSpPr>
                    <a:cxnSpLocks/>
                    <a:stCxn id="1116" idx="0"/>
                    <a:endCxn id="1118" idx="1"/>
                  </p:cNvCxnSpPr>
                  <p:nvPr/>
                </p:nvCxnSpPr>
                <p:spPr>
                  <a:xfrm rot="5400000" flipH="1" flipV="1">
                    <a:off x="2535277" y="5046896"/>
                    <a:ext cx="356428" cy="493439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346E392-2401-53DD-2E03-A887D16B8C78}"/>
                </a:ext>
              </a:extLst>
            </p:cNvPr>
            <p:cNvGrpSpPr/>
            <p:nvPr/>
          </p:nvGrpSpPr>
          <p:grpSpPr>
            <a:xfrm>
              <a:off x="3522826" y="2837568"/>
              <a:ext cx="1043555" cy="1075502"/>
              <a:chOff x="3522826" y="2837568"/>
              <a:chExt cx="1043555" cy="1075502"/>
            </a:xfrm>
          </p:grpSpPr>
          <p:sp>
            <p:nvSpPr>
              <p:cNvPr id="1131" name="TextBox 1130">
                <a:extLst>
                  <a:ext uri="{FF2B5EF4-FFF2-40B4-BE49-F238E27FC236}">
                    <a16:creationId xmlns:a16="http://schemas.microsoft.com/office/drawing/2014/main" id="{BA70D93E-C584-3034-A565-488B86986A8E}"/>
                  </a:ext>
                </a:extLst>
              </p:cNvPr>
              <p:cNvSpPr txBox="1"/>
              <p:nvPr/>
            </p:nvSpPr>
            <p:spPr>
              <a:xfrm>
                <a:off x="3522826" y="374270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388C930-BB28-770C-55CB-5DA15DE0374B}"/>
                  </a:ext>
                </a:extLst>
              </p:cNvPr>
              <p:cNvGrpSpPr/>
              <p:nvPr/>
            </p:nvGrpSpPr>
            <p:grpSpPr>
              <a:xfrm>
                <a:off x="3620847" y="2837568"/>
                <a:ext cx="847513" cy="883097"/>
                <a:chOff x="2077543" y="4074150"/>
                <a:chExt cx="982354" cy="1023597"/>
              </a:xfrm>
            </p:grpSpPr>
            <p:grpSp>
              <p:nvGrpSpPr>
                <p:cNvPr id="1071" name="그룹 1070">
                  <a:extLst>
                    <a:ext uri="{FF2B5EF4-FFF2-40B4-BE49-F238E27FC236}">
                      <a16:creationId xmlns:a16="http://schemas.microsoft.com/office/drawing/2014/main" id="{E8D5BAEC-75B4-749A-AB7C-2A655A226092}"/>
                    </a:ext>
                  </a:extLst>
                </p:cNvPr>
                <p:cNvGrpSpPr/>
                <p:nvPr/>
              </p:nvGrpSpPr>
              <p:grpSpPr>
                <a:xfrm>
                  <a:off x="2077543" y="4074150"/>
                  <a:ext cx="982354" cy="1023597"/>
                  <a:chOff x="1987321" y="4079663"/>
                  <a:chExt cx="982354" cy="1023597"/>
                </a:xfrm>
              </p:grpSpPr>
              <p:grpSp>
                <p:nvGrpSpPr>
                  <p:cNvPr id="1070" name="그룹 1069">
                    <a:extLst>
                      <a:ext uri="{FF2B5EF4-FFF2-40B4-BE49-F238E27FC236}">
                        <a16:creationId xmlns:a16="http://schemas.microsoft.com/office/drawing/2014/main" id="{AD3CCCCD-B4A2-E1F7-9BED-E05FA95C517C}"/>
                      </a:ext>
                    </a:extLst>
                  </p:cNvPr>
                  <p:cNvGrpSpPr/>
                  <p:nvPr/>
                </p:nvGrpSpPr>
                <p:grpSpPr>
                  <a:xfrm>
                    <a:off x="2069359" y="4189465"/>
                    <a:ext cx="818278" cy="803993"/>
                    <a:chOff x="2069359" y="4189465"/>
                    <a:chExt cx="818278" cy="803993"/>
                  </a:xfrm>
                </p:grpSpPr>
                <p:grpSp>
                  <p:nvGrpSpPr>
                    <p:cNvPr id="1060" name="그룹 1059">
                      <a:extLst>
                        <a:ext uri="{FF2B5EF4-FFF2-40B4-BE49-F238E27FC236}">
                          <a16:creationId xmlns:a16="http://schemas.microsoft.com/office/drawing/2014/main" id="{4153B922-736D-D4DC-D37F-5EDC81EB65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9359" y="4189465"/>
                      <a:ext cx="818278" cy="803993"/>
                      <a:chOff x="7206432" y="947480"/>
                      <a:chExt cx="818278" cy="803993"/>
                    </a:xfrm>
                  </p:grpSpPr>
                  <p:pic>
                    <p:nvPicPr>
                      <p:cNvPr id="1066" name="Picture 2">
                        <a:extLst>
                          <a:ext uri="{FF2B5EF4-FFF2-40B4-BE49-F238E27FC236}">
                            <a16:creationId xmlns:a16="http://schemas.microsoft.com/office/drawing/2014/main" id="{2F557BDE-0434-3F04-EABE-D08CEE8702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7206432" y="947480"/>
                        <a:ext cx="818278" cy="803993"/>
                      </a:xfrm>
                      <a:prstGeom prst="ellipse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1067" name="타원 1066">
                        <a:extLst>
                          <a:ext uri="{FF2B5EF4-FFF2-40B4-BE49-F238E27FC236}">
                            <a16:creationId xmlns:a16="http://schemas.microsoft.com/office/drawing/2014/main" id="{938B8145-CD6A-8D69-0595-70E5312ECA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9215" y="982847"/>
                        <a:ext cx="722235" cy="72223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29000">
                            <a:schemeClr val="bg1">
                              <a:lumMod val="95000"/>
                            </a:schemeClr>
                          </a:gs>
                          <a:gs pos="47000">
                            <a:schemeClr val="bg1">
                              <a:lumMod val="85000"/>
                            </a:schemeClr>
                          </a:gs>
                          <a:gs pos="61000">
                            <a:schemeClr val="bg1">
                              <a:lumMod val="75000"/>
                            </a:schemeClr>
                          </a:gs>
                          <a:gs pos="82000">
                            <a:schemeClr val="bg1">
                              <a:lumMod val="65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062" name="타원 1061">
                      <a:extLst>
                        <a:ext uri="{FF2B5EF4-FFF2-40B4-BE49-F238E27FC236}">
                          <a16:creationId xmlns:a16="http://schemas.microsoft.com/office/drawing/2014/main" id="{6422E93B-AFA6-D4B6-9912-3C2E056D18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8479" y="4329648"/>
                      <a:ext cx="530513" cy="530513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069" name="그룹 1068">
                    <a:extLst>
                      <a:ext uri="{FF2B5EF4-FFF2-40B4-BE49-F238E27FC236}">
                        <a16:creationId xmlns:a16="http://schemas.microsoft.com/office/drawing/2014/main" id="{34BCDE10-2478-74AC-8FE8-4539403B90FE}"/>
                      </a:ext>
                    </a:extLst>
                  </p:cNvPr>
                  <p:cNvGrpSpPr/>
                  <p:nvPr/>
                </p:nvGrpSpPr>
                <p:grpSpPr>
                  <a:xfrm>
                    <a:off x="1987321" y="4079663"/>
                    <a:ext cx="982354" cy="1023597"/>
                    <a:chOff x="1987321" y="4079663"/>
                    <a:chExt cx="982354" cy="1023597"/>
                  </a:xfrm>
                </p:grpSpPr>
                <p:pic>
                  <p:nvPicPr>
                    <p:cNvPr id="1064" name="Picture 6">
                      <a:extLst>
                        <a:ext uri="{FF2B5EF4-FFF2-40B4-BE49-F238E27FC236}">
                          <a16:creationId xmlns:a16="http://schemas.microsoft.com/office/drawing/2014/main" id="{4D5DB5B9-D55A-E57F-E905-16887018803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FDFDFD"/>
                        </a:clrFrom>
                        <a:clrTo>
                          <a:srgbClr val="FDFDFD">
                            <a:alpha val="0"/>
                          </a:srgbClr>
                        </a:clrTo>
                      </a:clrChange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160" t="17987" r="18885" b="17456"/>
                    <a:stretch/>
                  </p:blipFill>
                  <p:spPr bwMode="auto">
                    <a:xfrm>
                      <a:off x="1987321" y="4079663"/>
                      <a:ext cx="982354" cy="1023597"/>
                    </a:xfrm>
                    <a:prstGeom prst="ellipse">
                      <a:avLst/>
                    </a:prstGeom>
                    <a:noFill/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68" name="Picture 6">
                      <a:extLst>
                        <a:ext uri="{FF2B5EF4-FFF2-40B4-BE49-F238E27FC236}">
                          <a16:creationId xmlns:a16="http://schemas.microsoft.com/office/drawing/2014/main" id="{CD6975FF-EE75-A10E-F402-EE25215F73A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FDFDFD"/>
                        </a:clrFrom>
                        <a:clrTo>
                          <a:srgbClr val="FDFDFD">
                            <a:alpha val="0"/>
                          </a:srgbClr>
                        </a:clrTo>
                      </a:clrChange>
                      <a:duotone>
                        <a:schemeClr val="accent4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9851" t="17987" r="18885" b="50161"/>
                    <a:stretch/>
                  </p:blipFill>
                  <p:spPr bwMode="auto">
                    <a:xfrm>
                      <a:off x="2473959" y="4079663"/>
                      <a:ext cx="495715" cy="505037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6F4D2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065" name="Picture 2">
                    <a:extLst>
                      <a:ext uri="{FF2B5EF4-FFF2-40B4-BE49-F238E27FC236}">
                        <a16:creationId xmlns:a16="http://schemas.microsoft.com/office/drawing/2014/main" id="{E6ED0852-5CD8-8467-34CD-9B3DAB31E89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37446E"/>
                      </a:clrFrom>
                      <a:clrTo>
                        <a:srgbClr val="37446E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399" t="39848" r="30518" b="37778"/>
                  <a:stretch/>
                </p:blipFill>
                <p:spPr bwMode="auto">
                  <a:xfrm>
                    <a:off x="2088183" y="4213544"/>
                    <a:ext cx="766340" cy="76016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072" name="원호 1071">
                  <a:extLst>
                    <a:ext uri="{FF2B5EF4-FFF2-40B4-BE49-F238E27FC236}">
                      <a16:creationId xmlns:a16="http://schemas.microsoft.com/office/drawing/2014/main" id="{45DF30D0-ABF2-C1B2-AD7A-C56C8BF2239C}"/>
                    </a:ext>
                  </a:extLst>
                </p:cNvPr>
                <p:cNvSpPr/>
                <p:nvPr/>
              </p:nvSpPr>
              <p:spPr>
                <a:xfrm>
                  <a:off x="2291891" y="4079663"/>
                  <a:ext cx="759600" cy="759600"/>
                </a:xfrm>
                <a:prstGeom prst="arc">
                  <a:avLst/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244" name="TextBox 1243">
            <a:extLst>
              <a:ext uri="{FF2B5EF4-FFF2-40B4-BE49-F238E27FC236}">
                <a16:creationId xmlns:a16="http://schemas.microsoft.com/office/drawing/2014/main" id="{68159BD7-B957-358C-46BB-D3F10D15EF2C}"/>
              </a:ext>
            </a:extLst>
          </p:cNvPr>
          <p:cNvSpPr txBox="1"/>
          <p:nvPr/>
        </p:nvSpPr>
        <p:spPr>
          <a:xfrm>
            <a:off x="5548209" y="1633567"/>
            <a:ext cx="2319545" cy="40780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외곽의 테두리가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겹의 고리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분리되고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처럼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각자의 축을 따라 한바퀴 회전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350086-295B-1445-A067-70096406D7ED}"/>
              </a:ext>
            </a:extLst>
          </p:cNvPr>
          <p:cNvGrpSpPr/>
          <p:nvPr/>
        </p:nvGrpSpPr>
        <p:grpSpPr>
          <a:xfrm>
            <a:off x="5122407" y="2118818"/>
            <a:ext cx="3171150" cy="1550582"/>
            <a:chOff x="5111036" y="2361397"/>
            <a:chExt cx="3171150" cy="15505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2BEE73-802F-330F-5705-E05BC5742DC2}"/>
                </a:ext>
              </a:extLst>
            </p:cNvPr>
            <p:cNvGrpSpPr/>
            <p:nvPr/>
          </p:nvGrpSpPr>
          <p:grpSpPr>
            <a:xfrm>
              <a:off x="5111036" y="2514859"/>
              <a:ext cx="1179244" cy="1397120"/>
              <a:chOff x="5221802" y="2514859"/>
              <a:chExt cx="1179244" cy="1397120"/>
            </a:xfrm>
          </p:grpSpPr>
          <p:grpSp>
            <p:nvGrpSpPr>
              <p:cNvPr id="1277" name="그룹 1276">
                <a:extLst>
                  <a:ext uri="{FF2B5EF4-FFF2-40B4-BE49-F238E27FC236}">
                    <a16:creationId xmlns:a16="http://schemas.microsoft.com/office/drawing/2014/main" id="{1FBFB738-EAC2-5D9D-CD23-7FD05D852213}"/>
                  </a:ext>
                </a:extLst>
              </p:cNvPr>
              <p:cNvGrpSpPr/>
              <p:nvPr/>
            </p:nvGrpSpPr>
            <p:grpSpPr>
              <a:xfrm>
                <a:off x="5221802" y="2514859"/>
                <a:ext cx="1179244" cy="1179241"/>
                <a:chOff x="7874337" y="2093865"/>
                <a:chExt cx="623102" cy="623100"/>
              </a:xfrm>
            </p:grpSpPr>
            <p:grpSp>
              <p:nvGrpSpPr>
                <p:cNvPr id="1278" name="그룹 1277">
                  <a:extLst>
                    <a:ext uri="{FF2B5EF4-FFF2-40B4-BE49-F238E27FC236}">
                      <a16:creationId xmlns:a16="http://schemas.microsoft.com/office/drawing/2014/main" id="{781AE70E-5FA6-93AE-E7D8-EDE7E5C44D6A}"/>
                    </a:ext>
                  </a:extLst>
                </p:cNvPr>
                <p:cNvGrpSpPr/>
                <p:nvPr/>
              </p:nvGrpSpPr>
              <p:grpSpPr>
                <a:xfrm>
                  <a:off x="7874337" y="2093865"/>
                  <a:ext cx="623102" cy="623100"/>
                  <a:chOff x="7874337" y="2093865"/>
                  <a:chExt cx="623102" cy="623100"/>
                </a:xfrm>
              </p:grpSpPr>
              <p:grpSp>
                <p:nvGrpSpPr>
                  <p:cNvPr id="3073" name="그룹 3072">
                    <a:extLst>
                      <a:ext uri="{FF2B5EF4-FFF2-40B4-BE49-F238E27FC236}">
                        <a16:creationId xmlns:a16="http://schemas.microsoft.com/office/drawing/2014/main" id="{135E656F-C3D5-3722-4D4B-0E9CA1A0E4B4}"/>
                      </a:ext>
                    </a:extLst>
                  </p:cNvPr>
                  <p:cNvGrpSpPr/>
                  <p:nvPr/>
                </p:nvGrpSpPr>
                <p:grpSpPr>
                  <a:xfrm>
                    <a:off x="7874337" y="2093865"/>
                    <a:ext cx="623102" cy="623100"/>
                    <a:chOff x="7282859" y="1893407"/>
                    <a:chExt cx="623102" cy="623100"/>
                  </a:xfrm>
                </p:grpSpPr>
                <p:cxnSp>
                  <p:nvCxnSpPr>
                    <p:cNvPr id="3077" name="직선 연결선 3076">
                      <a:extLst>
                        <a:ext uri="{FF2B5EF4-FFF2-40B4-BE49-F238E27FC236}">
                          <a16:creationId xmlns:a16="http://schemas.microsoft.com/office/drawing/2014/main" id="{2E833A0B-584A-A217-F86E-19A0EE913E75}"/>
                        </a:ext>
                      </a:extLst>
                    </p:cNvPr>
                    <p:cNvCxnSpPr>
                      <a:cxnSpLocks/>
                      <a:stCxn id="3082" idx="1"/>
                      <a:endCxn id="3082" idx="5"/>
                    </p:cNvCxnSpPr>
                    <p:nvPr/>
                  </p:nvCxnSpPr>
                  <p:spPr>
                    <a:xfrm>
                      <a:off x="7374113" y="1984658"/>
                      <a:ext cx="440597" cy="440598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79" name="직선 연결선 3078">
                      <a:extLst>
                        <a:ext uri="{FF2B5EF4-FFF2-40B4-BE49-F238E27FC236}">
                          <a16:creationId xmlns:a16="http://schemas.microsoft.com/office/drawing/2014/main" id="{63546C48-6562-14ED-2F7C-C140C16D09FC}"/>
                        </a:ext>
                      </a:extLst>
                    </p:cNvPr>
                    <p:cNvCxnSpPr>
                      <a:cxnSpLocks/>
                      <a:stCxn id="3082" idx="0"/>
                      <a:endCxn id="3082" idx="4"/>
                    </p:cNvCxnSpPr>
                    <p:nvPr/>
                  </p:nvCxnSpPr>
                  <p:spPr>
                    <a:xfrm>
                      <a:off x="7594412" y="1893407"/>
                      <a:ext cx="0" cy="62310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0" name="직선 연결선 3079">
                      <a:extLst>
                        <a:ext uri="{FF2B5EF4-FFF2-40B4-BE49-F238E27FC236}">
                          <a16:creationId xmlns:a16="http://schemas.microsoft.com/office/drawing/2014/main" id="{2074E25A-FFC8-A8D6-E6FA-01D00D1C808A}"/>
                        </a:ext>
                      </a:extLst>
                    </p:cNvPr>
                    <p:cNvCxnSpPr>
                      <a:cxnSpLocks/>
                      <a:stCxn id="3082" idx="2"/>
                      <a:endCxn id="3082" idx="6"/>
                    </p:cNvCxnSpPr>
                    <p:nvPr/>
                  </p:nvCxnSpPr>
                  <p:spPr>
                    <a:xfrm>
                      <a:off x="7282862" y="2204957"/>
                      <a:ext cx="623099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81" name="그룹 3080">
                      <a:extLst>
                        <a:ext uri="{FF2B5EF4-FFF2-40B4-BE49-F238E27FC236}">
                          <a16:creationId xmlns:a16="http://schemas.microsoft.com/office/drawing/2014/main" id="{0902E23F-CD0A-56D5-7CC3-48D3AB3D75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82859" y="1893407"/>
                      <a:ext cx="623099" cy="623100"/>
                      <a:chOff x="7282859" y="1893407"/>
                      <a:chExt cx="623099" cy="623100"/>
                    </a:xfrm>
                  </p:grpSpPr>
                  <p:sp>
                    <p:nvSpPr>
                      <p:cNvPr id="3082" name="타원 3081">
                        <a:extLst>
                          <a:ext uri="{FF2B5EF4-FFF2-40B4-BE49-F238E27FC236}">
                            <a16:creationId xmlns:a16="http://schemas.microsoft.com/office/drawing/2014/main" id="{89DAB00A-D341-AA60-1455-C20DB7DD97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083" name="타원 3082">
                        <a:extLst>
                          <a:ext uri="{FF2B5EF4-FFF2-40B4-BE49-F238E27FC236}">
                            <a16:creationId xmlns:a16="http://schemas.microsoft.com/office/drawing/2014/main" id="{6C06AF78-FB19-8A38-EF72-94A23E77D3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29000">
                            <a:schemeClr val="bg1">
                              <a:lumMod val="95000"/>
                            </a:schemeClr>
                          </a:gs>
                          <a:gs pos="47000">
                            <a:schemeClr val="bg1">
                              <a:lumMod val="85000"/>
                            </a:schemeClr>
                          </a:gs>
                          <a:gs pos="61000">
                            <a:schemeClr val="bg1">
                              <a:lumMod val="75000"/>
                            </a:schemeClr>
                          </a:gs>
                          <a:gs pos="82000">
                            <a:schemeClr val="bg1">
                              <a:lumMod val="65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n w="285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sp>
                <p:nvSpPr>
                  <p:cNvPr id="3075" name="원호 3074">
                    <a:extLst>
                      <a:ext uri="{FF2B5EF4-FFF2-40B4-BE49-F238E27FC236}">
                        <a16:creationId xmlns:a16="http://schemas.microsoft.com/office/drawing/2014/main" id="{469AE865-DCB6-91E7-976F-8BCDFFF131AA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7977867" y="2158149"/>
                    <a:ext cx="497620" cy="425682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279" name="원호 1278">
                  <a:extLst>
                    <a:ext uri="{FF2B5EF4-FFF2-40B4-BE49-F238E27FC236}">
                      <a16:creationId xmlns:a16="http://schemas.microsoft.com/office/drawing/2014/main" id="{1B90CBF8-444F-08E5-126D-C56B41D656DF}"/>
                    </a:ext>
                  </a:extLst>
                </p:cNvPr>
                <p:cNvSpPr/>
                <p:nvPr/>
              </p:nvSpPr>
              <p:spPr>
                <a:xfrm rot="16200000">
                  <a:off x="7883640" y="2179614"/>
                  <a:ext cx="523045" cy="457694"/>
                </a:xfrm>
                <a:prstGeom prst="arc">
                  <a:avLst>
                    <a:gd name="adj1" fmla="val 6641"/>
                    <a:gd name="adj2" fmla="val 10753994"/>
                  </a:avLst>
                </a:prstGeom>
                <a:ln w="38100">
                  <a:solidFill>
                    <a:srgbClr val="DBCA92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72" name="원호 3071">
                  <a:extLst>
                    <a:ext uri="{FF2B5EF4-FFF2-40B4-BE49-F238E27FC236}">
                      <a16:creationId xmlns:a16="http://schemas.microsoft.com/office/drawing/2014/main" id="{C0E8B2E4-225E-8F6B-CE5B-8BA5AC8476BB}"/>
                    </a:ext>
                  </a:extLst>
                </p:cNvPr>
                <p:cNvSpPr/>
                <p:nvPr/>
              </p:nvSpPr>
              <p:spPr>
                <a:xfrm>
                  <a:off x="7899853" y="2146939"/>
                  <a:ext cx="569897" cy="457694"/>
                </a:xfrm>
                <a:prstGeom prst="arc">
                  <a:avLst>
                    <a:gd name="adj1" fmla="val 21471415"/>
                    <a:gd name="adj2" fmla="val 10984499"/>
                  </a:avLst>
                </a:prstGeom>
                <a:ln w="38100">
                  <a:solidFill>
                    <a:srgbClr val="DBCA9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300000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3ECC85-E868-7E67-DCFE-8728DA558E77}"/>
                  </a:ext>
                </a:extLst>
              </p:cNvPr>
              <p:cNvSpPr txBox="1"/>
              <p:nvPr/>
            </p:nvSpPr>
            <p:spPr>
              <a:xfrm>
                <a:off x="5359376" y="3742702"/>
                <a:ext cx="904095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테두리 분리 후 회전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A226F69-5F30-6A2E-9173-CF792D70603D}"/>
                </a:ext>
              </a:extLst>
            </p:cNvPr>
            <p:cNvGrpSpPr/>
            <p:nvPr/>
          </p:nvGrpSpPr>
          <p:grpSpPr>
            <a:xfrm>
              <a:off x="6586542" y="2361397"/>
              <a:ext cx="1695644" cy="1550582"/>
              <a:chOff x="6536732" y="2361397"/>
              <a:chExt cx="1695644" cy="155058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94A8F0-6669-BC3A-8946-27D23739E49A}"/>
                  </a:ext>
                </a:extLst>
              </p:cNvPr>
              <p:cNvSpPr txBox="1"/>
              <p:nvPr/>
            </p:nvSpPr>
            <p:spPr>
              <a:xfrm>
                <a:off x="6551794" y="3742702"/>
                <a:ext cx="1665521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닥터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스트레인지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아가모토의 눈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11" name="그림 10" descr="그린, 빛, 실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84E2DA2-770E-868F-525B-8748B836A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0" t="-484" r="22641" b="19735"/>
              <a:stretch/>
            </p:blipFill>
            <p:spPr>
              <a:xfrm>
                <a:off x="6536732" y="2361397"/>
                <a:ext cx="1695644" cy="1363183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FBDFEA-624E-4528-E910-1869F4D6D5B7}"/>
              </a:ext>
            </a:extLst>
          </p:cNvPr>
          <p:cNvGrpSpPr/>
          <p:nvPr/>
        </p:nvGrpSpPr>
        <p:grpSpPr>
          <a:xfrm>
            <a:off x="8969228" y="1808568"/>
            <a:ext cx="2596844" cy="1860832"/>
            <a:chOff x="9057643" y="2051692"/>
            <a:chExt cx="2596844" cy="186083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7AC8269-1CE1-3613-39CC-63711065D7AC}"/>
                </a:ext>
              </a:extLst>
            </p:cNvPr>
            <p:cNvGrpSpPr/>
            <p:nvPr/>
          </p:nvGrpSpPr>
          <p:grpSpPr>
            <a:xfrm>
              <a:off x="9057643" y="2051692"/>
              <a:ext cx="2091958" cy="1759156"/>
              <a:chOff x="9057643" y="4761288"/>
              <a:chExt cx="2091958" cy="1759156"/>
            </a:xfrm>
          </p:grpSpPr>
          <p:grpSp>
            <p:nvGrpSpPr>
              <p:cNvPr id="1082" name="그룹 1081">
                <a:extLst>
                  <a:ext uri="{FF2B5EF4-FFF2-40B4-BE49-F238E27FC236}">
                    <a16:creationId xmlns:a16="http://schemas.microsoft.com/office/drawing/2014/main" id="{EF521A05-F536-5E3A-A189-891C1AB299EC}"/>
                  </a:ext>
                </a:extLst>
              </p:cNvPr>
              <p:cNvGrpSpPr/>
              <p:nvPr/>
            </p:nvGrpSpPr>
            <p:grpSpPr>
              <a:xfrm>
                <a:off x="9057643" y="5223967"/>
                <a:ext cx="1180800" cy="1180800"/>
                <a:chOff x="9102083" y="5104287"/>
                <a:chExt cx="1191600" cy="1191600"/>
              </a:xfrm>
            </p:grpSpPr>
            <p:pic>
              <p:nvPicPr>
                <p:cNvPr id="126" name="Picture 2">
                  <a:extLst>
                    <a:ext uri="{FF2B5EF4-FFF2-40B4-BE49-F238E27FC236}">
                      <a16:creationId xmlns:a16="http://schemas.microsoft.com/office/drawing/2014/main" id="{DEC42755-A451-4879-006B-92BBEC7905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9102083" y="5104287"/>
                  <a:ext cx="1191600" cy="1191600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6" name="그림 1055" descr="하늘, 천체, 별자리, 대기권 밖이(가) 표시된 사진&#10;&#10;자동 생성된 설명">
                  <a:extLst>
                    <a:ext uri="{FF2B5EF4-FFF2-40B4-BE49-F238E27FC236}">
                      <a16:creationId xmlns:a16="http://schemas.microsoft.com/office/drawing/2014/main" id="{6D3C3B8D-1C81-1AA2-24B3-EAD2E2CBB5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368" r="24493" b="30285"/>
                <a:stretch/>
              </p:blipFill>
              <p:spPr>
                <a:xfrm>
                  <a:off x="9158924" y="5151187"/>
                  <a:ext cx="1080000" cy="1080000"/>
                </a:xfrm>
                <a:prstGeom prst="ellipse">
                  <a:avLst/>
                </a:prstGeom>
                <a:ln>
                  <a:solidFill>
                    <a:srgbClr val="F6F4D2"/>
                  </a:solidFill>
                </a:ln>
              </p:spPr>
            </p:pic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FBA429-E04F-070C-0C92-7AA11D9E5755}"/>
                    </a:ext>
                  </a:extLst>
                </p:cNvPr>
                <p:cNvCxnSpPr>
                  <a:cxnSpLocks/>
                  <a:stCxn id="1056" idx="0"/>
                  <a:endCxn id="1056" idx="4"/>
                </p:cNvCxnSpPr>
                <p:nvPr/>
              </p:nvCxnSpPr>
              <p:spPr>
                <a:xfrm>
                  <a:off x="9698924" y="5151187"/>
                  <a:ext cx="0" cy="1080000"/>
                </a:xfrm>
                <a:prstGeom prst="line">
                  <a:avLst/>
                </a:prstGeom>
                <a:ln w="9525">
                  <a:gradFill flip="none" rotWithShape="1">
                    <a:gsLst>
                      <a:gs pos="25000">
                        <a:srgbClr val="F6F4D2">
                          <a:alpha val="20000"/>
                          <a:lumMod val="100000"/>
                        </a:srgbClr>
                      </a:gs>
                      <a:gs pos="0">
                        <a:srgbClr val="F6F4D2">
                          <a:alpha val="0"/>
                          <a:lumMod val="100000"/>
                        </a:srgbClr>
                      </a:gs>
                      <a:gs pos="75000">
                        <a:srgbClr val="F6F4D2">
                          <a:alpha val="20000"/>
                          <a:lumMod val="100000"/>
                        </a:srgbClr>
                      </a:gs>
                      <a:gs pos="50000">
                        <a:srgbClr val="F6F4D2">
                          <a:lumMod val="100000"/>
                          <a:alpha val="50000"/>
                        </a:srgbClr>
                      </a:gs>
                      <a:gs pos="100000">
                        <a:srgbClr val="F6F4D2">
                          <a:alpha val="0"/>
                          <a:lumMod val="10000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4" name="그룹 1113">
                <a:extLst>
                  <a:ext uri="{FF2B5EF4-FFF2-40B4-BE49-F238E27FC236}">
                    <a16:creationId xmlns:a16="http://schemas.microsoft.com/office/drawing/2014/main" id="{1C3C7C7B-0205-0CA0-3188-F742FA90552D}"/>
                  </a:ext>
                </a:extLst>
              </p:cNvPr>
              <p:cNvGrpSpPr/>
              <p:nvPr/>
            </p:nvGrpSpPr>
            <p:grpSpPr>
              <a:xfrm>
                <a:off x="9491229" y="4761288"/>
                <a:ext cx="1658372" cy="630905"/>
                <a:chOff x="9458451" y="4846245"/>
                <a:chExt cx="1658372" cy="630905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089ED661-CA6E-0F4A-5B9E-345F79352457}"/>
                    </a:ext>
                  </a:extLst>
                </p:cNvPr>
                <p:cNvSpPr txBox="1"/>
                <p:nvPr/>
              </p:nvSpPr>
              <p:spPr>
                <a:xfrm>
                  <a:off x="9945520" y="4846245"/>
                  <a:ext cx="1171303" cy="230832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배경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6575630B-72E5-568F-9828-5A81260DBCAF}"/>
                    </a:ext>
                  </a:extLst>
                </p:cNvPr>
                <p:cNvGrpSpPr/>
                <p:nvPr/>
              </p:nvGrpSpPr>
              <p:grpSpPr>
                <a:xfrm>
                  <a:off x="9458451" y="4961662"/>
                  <a:ext cx="487069" cy="515488"/>
                  <a:chOff x="2418506" y="5028341"/>
                  <a:chExt cx="487069" cy="515488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49" name="타원 1048">
                    <a:extLst>
                      <a:ext uri="{FF2B5EF4-FFF2-40B4-BE49-F238E27FC236}">
                        <a16:creationId xmlns:a16="http://schemas.microsoft.com/office/drawing/2014/main" id="{87B6E249-8E7A-7BC3-C030-86C398C2A0F7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50" name="연결선: 꺾임 1049">
                    <a:extLst>
                      <a:ext uri="{FF2B5EF4-FFF2-40B4-BE49-F238E27FC236}">
                        <a16:creationId xmlns:a16="http://schemas.microsoft.com/office/drawing/2014/main" id="{C079ABD5-033D-CC33-DE1C-AD5AA6052D0A}"/>
                      </a:ext>
                    </a:extLst>
                  </p:cNvPr>
                  <p:cNvCxnSpPr>
                    <a:cxnSpLocks/>
                    <a:stCxn id="1049" idx="0"/>
                    <a:endCxn id="1040" idx="1"/>
                  </p:cNvCxnSpPr>
                  <p:nvPr/>
                </p:nvCxnSpPr>
                <p:spPr>
                  <a:xfrm rot="5400000" flipH="1" flipV="1">
                    <a:off x="2458296" y="5024551"/>
                    <a:ext cx="443489" cy="451069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07EC7ABE-3A61-FB2A-DC91-F31EBC5DD4FA}"/>
                  </a:ext>
                </a:extLst>
              </p:cNvPr>
              <p:cNvSpPr txBox="1"/>
              <p:nvPr/>
            </p:nvSpPr>
            <p:spPr>
              <a:xfrm>
                <a:off x="9719063" y="6381945"/>
                <a:ext cx="844290" cy="138499"/>
              </a:xfrm>
              <a:prstGeom prst="rect">
                <a:avLst/>
              </a:prstGeom>
              <a:noFill/>
            </p:spPr>
            <p:txBody>
              <a:bodyPr wrap="none" lIns="90000" tIns="0" rIns="0" b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스킬의 양상 기록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C46E3F9-1918-9442-86C6-5500351B7D7D}"/>
                  </a:ext>
                </a:extLst>
              </p:cNvPr>
              <p:cNvGrpSpPr/>
              <p:nvPr/>
            </p:nvGrpSpPr>
            <p:grpSpPr>
              <a:xfrm>
                <a:off x="9199624" y="5538446"/>
                <a:ext cx="403671" cy="551843"/>
                <a:chOff x="452475" y="2783773"/>
                <a:chExt cx="618971" cy="846171"/>
              </a:xfrm>
              <a:effectLst>
                <a:glow rad="38100">
                  <a:schemeClr val="accent1"/>
                </a:glow>
              </a:effectLst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5B94A272-F4BD-45C8-71E0-D6ABBD7247E0}"/>
                    </a:ext>
                  </a:extLst>
                </p:cNvPr>
                <p:cNvGrpSpPr/>
                <p:nvPr/>
              </p:nvGrpSpPr>
              <p:grpSpPr>
                <a:xfrm>
                  <a:off x="452475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18" name="Picture 16">
                    <a:extLst>
                      <a:ext uri="{FF2B5EF4-FFF2-40B4-BE49-F238E27FC236}">
                        <a16:creationId xmlns:a16="http://schemas.microsoft.com/office/drawing/2014/main" id="{4D5C9FE5-A1A3-3924-2AE1-4EC1162D2B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16">
                    <a:extLst>
                      <a:ext uri="{FF2B5EF4-FFF2-40B4-BE49-F238E27FC236}">
                        <a16:creationId xmlns:a16="http://schemas.microsoft.com/office/drawing/2014/main" id="{FF3E7133-CBB4-C429-47EA-F6C1F00A8E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242E9CC0-779D-63AA-BB26-CD9E51CE2DFC}"/>
                    </a:ext>
                  </a:extLst>
                </p:cNvPr>
                <p:cNvGrpSpPr/>
                <p:nvPr/>
              </p:nvGrpSpPr>
              <p:grpSpPr>
                <a:xfrm>
                  <a:off x="502524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9" name="Picture 16">
                    <a:extLst>
                      <a:ext uri="{FF2B5EF4-FFF2-40B4-BE49-F238E27FC236}">
                        <a16:creationId xmlns:a16="http://schemas.microsoft.com/office/drawing/2014/main" id="{CFECE433-FC31-914F-A48E-410FE5E6C0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16">
                    <a:extLst>
                      <a:ext uri="{FF2B5EF4-FFF2-40B4-BE49-F238E27FC236}">
                        <a16:creationId xmlns:a16="http://schemas.microsoft.com/office/drawing/2014/main" id="{2E17FE4B-B6E0-1BB8-52E0-C81E542D13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112" name="그룹 1111">
                <a:extLst>
                  <a:ext uri="{FF2B5EF4-FFF2-40B4-BE49-F238E27FC236}">
                    <a16:creationId xmlns:a16="http://schemas.microsoft.com/office/drawing/2014/main" id="{DD8C3471-D6E1-C95F-2E90-9847181490E3}"/>
                  </a:ext>
                </a:extLst>
              </p:cNvPr>
              <p:cNvGrpSpPr/>
              <p:nvPr/>
            </p:nvGrpSpPr>
            <p:grpSpPr>
              <a:xfrm>
                <a:off x="9355192" y="6070862"/>
                <a:ext cx="363871" cy="380332"/>
                <a:chOff x="9424013" y="6071350"/>
                <a:chExt cx="363871" cy="380332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A04BD81A-720D-43D7-9309-FBA739500237}"/>
                    </a:ext>
                  </a:extLst>
                </p:cNvPr>
                <p:cNvSpPr/>
                <p:nvPr/>
              </p:nvSpPr>
              <p:spPr>
                <a:xfrm>
                  <a:off x="9424013" y="607135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00" name="연결선: 꺾임 1099">
                  <a:extLst>
                    <a:ext uri="{FF2B5EF4-FFF2-40B4-BE49-F238E27FC236}">
                      <a16:creationId xmlns:a16="http://schemas.microsoft.com/office/drawing/2014/main" id="{7F2824A2-747F-3F29-487B-21052F04AADE}"/>
                    </a:ext>
                  </a:extLst>
                </p:cNvPr>
                <p:cNvCxnSpPr>
                  <a:cxnSpLocks/>
                  <a:stCxn id="1094" idx="4"/>
                  <a:endCxn id="1092" idx="1"/>
                </p:cNvCxnSpPr>
                <p:nvPr/>
              </p:nvCxnSpPr>
              <p:spPr>
                <a:xfrm rot="16200000" flipH="1">
                  <a:off x="9469782" y="6133580"/>
                  <a:ext cx="308333" cy="327871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34752D0-861C-93AD-81E6-A9697E70B333}"/>
                </a:ext>
              </a:extLst>
            </p:cNvPr>
            <p:cNvGrpSpPr/>
            <p:nvPr/>
          </p:nvGrpSpPr>
          <p:grpSpPr>
            <a:xfrm>
              <a:off x="10888371" y="2942917"/>
              <a:ext cx="766116" cy="969607"/>
              <a:chOff x="10888371" y="2942917"/>
              <a:chExt cx="766116" cy="969607"/>
            </a:xfrm>
          </p:grpSpPr>
          <p:grpSp>
            <p:nvGrpSpPr>
              <p:cNvPr id="1086" name="그룹 1085">
                <a:extLst>
                  <a:ext uri="{FF2B5EF4-FFF2-40B4-BE49-F238E27FC236}">
                    <a16:creationId xmlns:a16="http://schemas.microsoft.com/office/drawing/2014/main" id="{E860871A-2207-0B2D-59FC-4A7C201D0AB8}"/>
                  </a:ext>
                </a:extLst>
              </p:cNvPr>
              <p:cNvGrpSpPr/>
              <p:nvPr/>
            </p:nvGrpSpPr>
            <p:grpSpPr>
              <a:xfrm>
                <a:off x="10888371" y="2942917"/>
                <a:ext cx="766116" cy="969607"/>
                <a:chOff x="10564825" y="5652513"/>
                <a:chExt cx="766116" cy="969607"/>
              </a:xfrm>
            </p:grpSpPr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852763B3-24A5-C704-1EF7-F5635F0DDC90}"/>
                    </a:ext>
                  </a:extLst>
                </p:cNvPr>
                <p:cNvGrpSpPr/>
                <p:nvPr/>
              </p:nvGrpSpPr>
              <p:grpSpPr>
                <a:xfrm>
                  <a:off x="10564825" y="5652513"/>
                  <a:ext cx="766116" cy="752742"/>
                  <a:chOff x="2557364" y="5536194"/>
                  <a:chExt cx="850676" cy="835826"/>
                </a:xfrm>
              </p:grpSpPr>
              <p:pic>
                <p:nvPicPr>
                  <p:cNvPr id="1029" name="Picture 2">
                    <a:extLst>
                      <a:ext uri="{FF2B5EF4-FFF2-40B4-BE49-F238E27FC236}">
                        <a16:creationId xmlns:a16="http://schemas.microsoft.com/office/drawing/2014/main" id="{890CB2AF-1203-BEE1-0FB2-C29DEEDFAC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2557364" y="5536194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030" name="그룹 1029">
                    <a:extLst>
                      <a:ext uri="{FF2B5EF4-FFF2-40B4-BE49-F238E27FC236}">
                        <a16:creationId xmlns:a16="http://schemas.microsoft.com/office/drawing/2014/main" id="{A6D2C105-BA91-9A95-6D70-A9D8D1C96B81}"/>
                      </a:ext>
                    </a:extLst>
                  </p:cNvPr>
                  <p:cNvGrpSpPr/>
                  <p:nvPr/>
                </p:nvGrpSpPr>
                <p:grpSpPr>
                  <a:xfrm>
                    <a:off x="2592211" y="5560204"/>
                    <a:ext cx="785932" cy="785933"/>
                    <a:chOff x="2592211" y="4527198"/>
                    <a:chExt cx="785932" cy="785933"/>
                  </a:xfrm>
                </p:grpSpPr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B04CA45F-AAEB-5EC3-A071-9618594055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61836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4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66D2C6EB-195F-6722-7F46-9B632024B3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92211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A9C817FA-403E-3284-C64D-B49944C0023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4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1A278B4A-CD1C-FFAF-A0D7-F228C27ABB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551120A0-2ADE-690C-396F-A1D741455120}"/>
                    </a:ext>
                  </a:extLst>
                </p:cNvPr>
                <p:cNvSpPr txBox="1"/>
                <p:nvPr/>
              </p:nvSpPr>
              <p:spPr>
                <a:xfrm>
                  <a:off x="10653732" y="6451752"/>
                  <a:ext cx="588303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감소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cxnSp>
            <p:nvCxnSpPr>
              <p:cNvPr id="1038" name="직선 화살표 연결선 1037">
                <a:extLst>
                  <a:ext uri="{FF2B5EF4-FFF2-40B4-BE49-F238E27FC236}">
                    <a16:creationId xmlns:a16="http://schemas.microsoft.com/office/drawing/2014/main" id="{683A4DA4-1EA8-1FED-3219-AC2A8555B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0811" y="3129173"/>
                <a:ext cx="0" cy="407893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3C70C23-CBFC-F76E-A18A-4C1DE68673D5}"/>
              </a:ext>
            </a:extLst>
          </p:cNvPr>
          <p:cNvGrpSpPr/>
          <p:nvPr/>
        </p:nvGrpSpPr>
        <p:grpSpPr>
          <a:xfrm>
            <a:off x="1450975" y="1255975"/>
            <a:ext cx="3217845" cy="313200"/>
            <a:chOff x="1450975" y="1317830"/>
            <a:chExt cx="3217845" cy="313200"/>
          </a:xfrm>
        </p:grpSpPr>
        <p:grpSp>
          <p:nvGrpSpPr>
            <p:cNvPr id="1234" name="그룹 1233">
              <a:extLst>
                <a:ext uri="{FF2B5EF4-FFF2-40B4-BE49-F238E27FC236}">
                  <a16:creationId xmlns:a16="http://schemas.microsoft.com/office/drawing/2014/main" id="{26740068-49BA-3A83-BB0F-8C4E6D8649C6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74" name="직사각형 1073">
                <a:extLst>
                  <a:ext uri="{FF2B5EF4-FFF2-40B4-BE49-F238E27FC236}">
                    <a16:creationId xmlns:a16="http://schemas.microsoft.com/office/drawing/2014/main" id="{177D9B47-D860-E0FF-9929-15ED8D3DBE72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6183D788-E999-5AD0-47F1-1D261CBD9E94}"/>
                  </a:ext>
                </a:extLst>
              </p:cNvPr>
              <p:cNvSpPr txBox="1"/>
              <p:nvPr/>
            </p:nvSpPr>
            <p:spPr>
              <a:xfrm>
                <a:off x="2683196" y="4068610"/>
                <a:ext cx="75341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게이지 외형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9FFBFE4-5B7A-A610-5203-DE890EE8D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4A44B30-8078-5140-75B4-F6BFB3672424}"/>
              </a:ext>
            </a:extLst>
          </p:cNvPr>
          <p:cNvGrpSpPr/>
          <p:nvPr/>
        </p:nvGrpSpPr>
        <p:grpSpPr>
          <a:xfrm>
            <a:off x="4959106" y="1255975"/>
            <a:ext cx="3497752" cy="313200"/>
            <a:chOff x="4959106" y="1317830"/>
            <a:chExt cx="3497752" cy="313200"/>
          </a:xfrm>
        </p:grpSpPr>
        <p:grpSp>
          <p:nvGrpSpPr>
            <p:cNvPr id="1264" name="그룹 1263">
              <a:extLst>
                <a:ext uri="{FF2B5EF4-FFF2-40B4-BE49-F238E27FC236}">
                  <a16:creationId xmlns:a16="http://schemas.microsoft.com/office/drawing/2014/main" id="{7A914386-92A0-8BA3-1158-9DAB31811C9C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224" name="직사각형 1223">
                <a:extLst>
                  <a:ext uri="{FF2B5EF4-FFF2-40B4-BE49-F238E27FC236}">
                    <a16:creationId xmlns:a16="http://schemas.microsoft.com/office/drawing/2014/main" id="{E5920A39-4396-9706-60DE-C08D4F60190C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25" name="TextBox 1224">
                <a:extLst>
                  <a:ext uri="{FF2B5EF4-FFF2-40B4-BE49-F238E27FC236}">
                    <a16:creationId xmlns:a16="http://schemas.microsoft.com/office/drawing/2014/main" id="{6DBA78B4-ACDF-7D63-C324-F471C9EAFD2A}"/>
                  </a:ext>
                </a:extLst>
              </p:cNvPr>
              <p:cNvSpPr txBox="1"/>
              <p:nvPr/>
            </p:nvSpPr>
            <p:spPr>
              <a:xfrm>
                <a:off x="5831988" y="4068610"/>
                <a:ext cx="156132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시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 변경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0502E1D-E753-26B2-2A8C-DFD161FD4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8722726-DDF2-3473-D105-67EC983F4959}"/>
              </a:ext>
            </a:extLst>
          </p:cNvPr>
          <p:cNvGrpSpPr/>
          <p:nvPr/>
        </p:nvGrpSpPr>
        <p:grpSpPr>
          <a:xfrm>
            <a:off x="8747143" y="1255975"/>
            <a:ext cx="3217845" cy="313200"/>
            <a:chOff x="8747143" y="1317830"/>
            <a:chExt cx="3217845" cy="313200"/>
          </a:xfrm>
        </p:grpSpPr>
        <p:grpSp>
          <p:nvGrpSpPr>
            <p:cNvPr id="1263" name="그룹 1262">
              <a:extLst>
                <a:ext uri="{FF2B5EF4-FFF2-40B4-BE49-F238E27FC236}">
                  <a16:creationId xmlns:a16="http://schemas.microsoft.com/office/drawing/2014/main" id="{35ABE047-4905-833E-F0A8-5163E0B4E8BE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184" name="직사각형 1183">
                <a:extLst>
                  <a:ext uri="{FF2B5EF4-FFF2-40B4-BE49-F238E27FC236}">
                    <a16:creationId xmlns:a16="http://schemas.microsoft.com/office/drawing/2014/main" id="{C6132E75-BE39-60B1-EB57-13767B410646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5" name="TextBox 1184">
                <a:extLst>
                  <a:ext uri="{FF2B5EF4-FFF2-40B4-BE49-F238E27FC236}">
                    <a16:creationId xmlns:a16="http://schemas.microsoft.com/office/drawing/2014/main" id="{1875D081-E975-001D-7E20-166D89495195}"/>
                  </a:ext>
                </a:extLst>
              </p:cNvPr>
              <p:cNvSpPr txBox="1"/>
              <p:nvPr/>
            </p:nvSpPr>
            <p:spPr>
              <a:xfrm>
                <a:off x="9816655" y="4068610"/>
                <a:ext cx="107882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 외형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647A02B-F797-2F4C-A4CF-356A2ADA0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0" name="화살표: 오른쪽 1219">
            <a:extLst>
              <a:ext uri="{FF2B5EF4-FFF2-40B4-BE49-F238E27FC236}">
                <a16:creationId xmlns:a16="http://schemas.microsoft.com/office/drawing/2014/main" id="{F1A9ACEF-D0CC-0A21-BCE3-BA90EC16F702}"/>
              </a:ext>
            </a:extLst>
          </p:cNvPr>
          <p:cNvSpPr/>
          <p:nvPr/>
        </p:nvSpPr>
        <p:spPr>
          <a:xfrm>
            <a:off x="4512422" y="1345451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8" name="화살표: 오른쪽 1227">
            <a:extLst>
              <a:ext uri="{FF2B5EF4-FFF2-40B4-BE49-F238E27FC236}">
                <a16:creationId xmlns:a16="http://schemas.microsoft.com/office/drawing/2014/main" id="{00F7E4B7-288A-5046-6967-FE753A04AAC3}"/>
              </a:ext>
            </a:extLst>
          </p:cNvPr>
          <p:cNvSpPr/>
          <p:nvPr/>
        </p:nvSpPr>
        <p:spPr>
          <a:xfrm>
            <a:off x="8300460" y="1345451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2921A9-9FB8-0F93-CA28-95B52420B2C5}"/>
              </a:ext>
            </a:extLst>
          </p:cNvPr>
          <p:cNvGrpSpPr/>
          <p:nvPr/>
        </p:nvGrpSpPr>
        <p:grpSpPr>
          <a:xfrm>
            <a:off x="1450975" y="1010778"/>
            <a:ext cx="10514013" cy="239618"/>
            <a:chOff x="1450975" y="3782229"/>
            <a:chExt cx="10514013" cy="239618"/>
          </a:xfrm>
        </p:grpSpPr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E545C23A-473D-9189-1020-C6BC2947F26D}"/>
                </a:ext>
              </a:extLst>
            </p:cNvPr>
            <p:cNvSpPr txBox="1"/>
            <p:nvPr/>
          </p:nvSpPr>
          <p:spPr>
            <a:xfrm>
              <a:off x="2337238" y="3790469"/>
              <a:ext cx="6403063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원형인 것을 바탕으로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게이지의 수치를 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360 </a:t>
              </a:r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설정합니다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기본 상태와 기록 모드 상태의 게이지 외형은 다르지만 최대치는 같습니다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8ACA5E61-B51A-8C5E-04C9-35FC95C3EF2B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77" name="직선 연결선 1076">
              <a:extLst>
                <a:ext uri="{FF2B5EF4-FFF2-40B4-BE49-F238E27FC236}">
                  <a16:creationId xmlns:a16="http://schemas.microsoft.com/office/drawing/2014/main" id="{EC77DD37-0264-8B85-DE9B-0BDBA8A8B8B8}"/>
                </a:ext>
              </a:extLst>
            </p:cNvPr>
            <p:cNvCxnSpPr>
              <a:cxnSpLocks/>
              <a:stCxn id="107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08D3D966-3263-94D2-5BBD-9E5EBAC2A9B7}"/>
              </a:ext>
            </a:extLst>
          </p:cNvPr>
          <p:cNvCxnSpPr>
            <a:cxnSpLocks/>
          </p:cNvCxnSpPr>
          <p:nvPr/>
        </p:nvCxnSpPr>
        <p:spPr>
          <a:xfrm>
            <a:off x="4813963" y="1954300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5BF27E3-3835-15F5-D891-D7076BE24564}"/>
              </a:ext>
            </a:extLst>
          </p:cNvPr>
          <p:cNvCxnSpPr>
            <a:cxnSpLocks/>
          </p:cNvCxnSpPr>
          <p:nvPr/>
        </p:nvCxnSpPr>
        <p:spPr>
          <a:xfrm>
            <a:off x="8602001" y="1954300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FD9F91B-9B22-6D67-C214-2F06DF2B7A34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9E0B4E4-D66A-17C9-E9B6-ACD28B87B92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56342F3-CE67-06A2-5399-93BB64DEB8F7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3BC0136B-523B-A3D9-E4B1-675B24CB999E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32F53F4-0F7B-FE31-9094-9F804A4613E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10875AF-889E-7450-B449-CCDBEF2E7C3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AAC43637-5BDC-A17D-11C6-9D4158C2F4E3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40605" cy="161583"/>
                <a:chOff x="1700548" y="661219"/>
                <a:chExt cx="6540605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34083A3-D448-26FB-304B-B5E9D61E67A1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4060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외형의 변화로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연금술과 점성술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직관적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진입 여부를 확인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8218AF9-33FF-526C-F5E7-BEFC7544A1E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815F682-BD98-3388-364E-FCB3B8FCA7C3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BA68DB-CBC3-2166-6FD1-79BB88699A6D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6D80C2-891C-487D-AE6C-611444B61CEB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5889D9A-171A-232B-B4B2-7444832B652C}"/>
              </a:ext>
            </a:extLst>
          </p:cNvPr>
          <p:cNvGrpSpPr/>
          <p:nvPr/>
        </p:nvGrpSpPr>
        <p:grpSpPr>
          <a:xfrm>
            <a:off x="1450975" y="4147954"/>
            <a:ext cx="8695307" cy="1178045"/>
            <a:chOff x="1450975" y="4377378"/>
            <a:chExt cx="8695307" cy="11780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BF1DE11-0DF6-AF96-003D-BD2E496DDF5C}"/>
                </a:ext>
              </a:extLst>
            </p:cNvPr>
            <p:cNvGrpSpPr/>
            <p:nvPr/>
          </p:nvGrpSpPr>
          <p:grpSpPr>
            <a:xfrm>
              <a:off x="1450975" y="4624706"/>
              <a:ext cx="8695307" cy="930717"/>
              <a:chOff x="1450975" y="722339"/>
              <a:chExt cx="9040192" cy="93071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4FF502-8F0F-6431-D123-C6B0D10B7F33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645301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아스트랄 게이지의 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적에게 공격을 적중하면 게이지를 회복할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08FD54-72DE-82E1-647E-4D48170CD243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9040192" cy="68223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17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(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단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‘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같이 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 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17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게이지가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데 걸리는 시간은 대략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17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데 걸리는 시간은 대략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BF46B8-641C-01D4-E133-C6C776C330F5}"/>
                </a:ext>
              </a:extLst>
            </p:cNvPr>
            <p:cNvSpPr txBox="1"/>
            <p:nvPr/>
          </p:nvSpPr>
          <p:spPr>
            <a:xfrm>
              <a:off x="1450975" y="4377378"/>
              <a:ext cx="64280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2D6B9B-ABB8-A5EC-3F84-5FCC8AC9F188}"/>
              </a:ext>
            </a:extLst>
          </p:cNvPr>
          <p:cNvGrpSpPr/>
          <p:nvPr/>
        </p:nvGrpSpPr>
        <p:grpSpPr>
          <a:xfrm>
            <a:off x="1450975" y="5669170"/>
            <a:ext cx="4434525" cy="973797"/>
            <a:chOff x="1450975" y="2403125"/>
            <a:chExt cx="4434525" cy="9737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B24B592-3CE5-E18E-798E-4AAD75D4EFD8}"/>
                </a:ext>
              </a:extLst>
            </p:cNvPr>
            <p:cNvSpPr txBox="1"/>
            <p:nvPr/>
          </p:nvSpPr>
          <p:spPr>
            <a:xfrm>
              <a:off x="1450975" y="2403125"/>
              <a:ext cx="64280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C115ABD-0CE0-1E5E-A3EF-549E075FE209}"/>
                </a:ext>
              </a:extLst>
            </p:cNvPr>
            <p:cNvGrpSpPr/>
            <p:nvPr/>
          </p:nvGrpSpPr>
          <p:grpSpPr>
            <a:xfrm>
              <a:off x="1450975" y="2664213"/>
              <a:ext cx="4434525" cy="712709"/>
              <a:chOff x="1450975" y="722339"/>
              <a:chExt cx="4610407" cy="71270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1DF77C-77BD-536C-124D-D405DBB95383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227155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모드에 진입하면 게이지가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A05FE9-B040-5DBE-E656-2BFE1F2F83E3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610407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17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아스트랄 게이지는 초당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17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스킬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사용하면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남은 모든 게이지를 소모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229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5AD11-DFA3-45A3-BD61-AA4C521E28CB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2DA646-6EFB-70E8-C943-878AD687FDD8}"/>
                </a:ext>
              </a:extLst>
            </p:cNvPr>
            <p:cNvSpPr txBox="1"/>
            <p:nvPr/>
          </p:nvSpPr>
          <p:spPr>
            <a:xfrm>
              <a:off x="1450975" y="1656183"/>
              <a:ext cx="1744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 메커니즘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73B045B-A113-D9FC-9D98-5BFE671C1B0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DF34F8-E739-CD5B-35CF-AC2CCEFD0EE1}"/>
              </a:ext>
            </a:extLst>
          </p:cNvPr>
          <p:cNvSpPr txBox="1"/>
          <p:nvPr/>
        </p:nvSpPr>
        <p:spPr>
          <a:xfrm>
            <a:off x="1450975" y="637466"/>
            <a:ext cx="4249561" cy="900246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게이지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AM_AstralGauge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게이지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AM_AstralGauge_Record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스킬 양상이 기록 되는 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AM_Record_Slot_L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번째 스킬 양상이 기록 되는 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AM_Record_Slot_R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12A94-356C-7038-0FA7-10C8F26EC07A}"/>
              </a:ext>
            </a:extLst>
          </p:cNvPr>
          <p:cNvSpPr txBox="1"/>
          <p:nvPr/>
        </p:nvSpPr>
        <p:spPr>
          <a:xfrm>
            <a:off x="1450975" y="1675026"/>
            <a:ext cx="4249561" cy="682238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총 소요 시간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20~25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10~15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지속 시간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소모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23727-D0A5-D320-916B-4B2609DA1331}"/>
              </a:ext>
            </a:extLst>
          </p:cNvPr>
          <p:cNvSpPr txBox="1"/>
          <p:nvPr/>
        </p:nvSpPr>
        <p:spPr>
          <a:xfrm>
            <a:off x="1450975" y="2589426"/>
            <a:ext cx="4897273" cy="2208297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스킬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AM_RecordGauge_Slot_L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해당 스킬 양상 기호 표시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번째 스킬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AM_RecordGauge_Slot_R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해당 스킬 양상 기호 표시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기록한 스킬의 양상과 같은 경우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완전 기호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변경 및 아이덴티티 스킬 활성화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추가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사용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56DF0-C9AF-4E02-C468-BC6F6389DDB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C5A67-E927-1A13-88C8-78A3AE9A7624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A2ED8-FB66-1F11-17D2-4C22D247BA6F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79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80678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52527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9DF31-6521-72E3-5B61-4EF401134739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EA61E-89AA-901C-26EB-A83E3A2943F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C48CF-4238-4EEA-ED5F-8C573AF46AFD}"/>
              </a:ext>
            </a:extLst>
          </p:cNvPr>
          <p:cNvSpPr txBox="1"/>
          <p:nvPr/>
        </p:nvSpPr>
        <p:spPr>
          <a:xfrm>
            <a:off x="7531437" y="5504775"/>
            <a:ext cx="337111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스킬의 시전이 비정상적으로 종료되더라도 게이지 환급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상태 이상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사망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t="23265" r="15025" b="25000"/>
            <a:stretch/>
          </p:blipFill>
          <p:spPr>
            <a:xfrm>
              <a:off x="5631111" y="1099391"/>
              <a:ext cx="2567343" cy="1451190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93D0-1B49-07C0-5A06-979CBBA075B6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E140E-F7BC-9240-4EB2-E6703D7E6811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226794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1842740" y="2093269"/>
                <a:ext cx="150038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3313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3F55A-19D5-2046-F442-EDF195DA4FFD}"/>
              </a:ext>
            </a:extLst>
          </p:cNvPr>
          <p:cNvSpPr txBox="1"/>
          <p:nvPr/>
        </p:nvSpPr>
        <p:spPr>
          <a:xfrm>
            <a:off x="1451299" y="1021831"/>
            <a:ext cx="4236737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2904-F7CD-BF89-B500-5D316C36105A}"/>
              </a:ext>
            </a:extLst>
          </p:cNvPr>
          <p:cNvSpPr txBox="1"/>
          <p:nvPr/>
        </p:nvSpPr>
        <p:spPr>
          <a:xfrm>
            <a:off x="1451299" y="4935923"/>
            <a:ext cx="9289402" cy="900246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로스트아크의 클래스 중 순간적인 강력한 피해를 주는 클래스는 특화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사용하는 클래스는 지속적인 피해를 주는 것이 일반적이었습니다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이러한 전통적인 역할 구분에서 벗어난 특화 베이스의 지속적인 보통 피해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순간적인 높은 피해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47460"/>
              </p:ext>
            </p:extLst>
          </p:nvPr>
        </p:nvGraphicFramePr>
        <p:xfrm>
          <a:off x="1450974" y="5329706"/>
          <a:ext cx="906462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83730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04025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681924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두 번째 신규 클래스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301845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일반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036453" cy="943848"/>
            <a:chOff x="1450974" y="1987313"/>
            <a:chExt cx="9036453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036128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베이스의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컨셉은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대비되는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FF706E1-D49D-19B9-0480-BDDA6331D9B7}"/>
              </a:ext>
            </a:extLst>
          </p:cNvPr>
          <p:cNvGrpSpPr/>
          <p:nvPr/>
        </p:nvGrpSpPr>
        <p:grpSpPr>
          <a:xfrm>
            <a:off x="1312464" y="942231"/>
            <a:ext cx="10223670" cy="5266707"/>
            <a:chOff x="1312464" y="942231"/>
            <a:chExt cx="10223670" cy="5266707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42231"/>
              <a:ext cx="3905463" cy="5257095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3597683-F9A8-4683-FBE0-9E1039C9B3A1}"/>
                </a:ext>
              </a:extLst>
            </p:cNvPr>
            <p:cNvGrpSpPr/>
            <p:nvPr/>
          </p:nvGrpSpPr>
          <p:grpSpPr>
            <a:xfrm>
              <a:off x="5573190" y="1113636"/>
              <a:ext cx="5962944" cy="5095302"/>
              <a:chOff x="5573190" y="1113636"/>
              <a:chExt cx="5962944" cy="509530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136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형성하고 별자리가 가진 신비로운 힘과 우주의 현상들을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493280"/>
                <a:ext cx="5700278" cy="1379440"/>
                <a:chOff x="5946691" y="1910240"/>
                <a:chExt cx="5700278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700278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 레코드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일반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강력한 아이덴티티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따라서 상황에 맞는 버프 효과들과 아이덴티티 스킬을 활용해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5B5482F-9305-B774-6882-8833EE08F6E7}"/>
                  </a:ext>
                </a:extLst>
              </p:cNvPr>
              <p:cNvGrpSpPr/>
              <p:nvPr/>
            </p:nvGrpSpPr>
            <p:grpSpPr>
              <a:xfrm>
                <a:off x="5679708" y="4378964"/>
                <a:ext cx="5198698" cy="1829974"/>
                <a:chOff x="5679708" y="4378964"/>
                <a:chExt cx="5198698" cy="1829974"/>
              </a:xfrm>
            </p:grpSpPr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7B53879D-F45E-5B90-8460-71CBEA6FC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2400" y="4943302"/>
                  <a:ext cx="0" cy="12656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E64C6CD2-D0ED-D9B3-9883-2B840F7981DB}"/>
                    </a:ext>
                  </a:extLst>
                </p:cNvPr>
                <p:cNvGrpSpPr/>
                <p:nvPr/>
              </p:nvGrpSpPr>
              <p:grpSpPr>
                <a:xfrm>
                  <a:off x="5679708" y="4619510"/>
                  <a:ext cx="2040039" cy="1584862"/>
                  <a:chOff x="5598428" y="4619510"/>
                  <a:chExt cx="2040039" cy="1584862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5792212" y="5958151"/>
                    <a:ext cx="1745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</a:t>
                    </a:r>
                  </a:p>
                </p:txBody>
              </p:sp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08994D21-88AE-3DC7-8983-36F3A326D04D}"/>
                      </a:ext>
                    </a:extLst>
                  </p:cNvPr>
                  <p:cNvGrpSpPr/>
                  <p:nvPr/>
                </p:nvGrpSpPr>
                <p:grpSpPr>
                  <a:xfrm>
                    <a:off x="5598428" y="4619510"/>
                    <a:ext cx="2040039" cy="1224501"/>
                    <a:chOff x="5598428" y="4619510"/>
                    <a:chExt cx="2040039" cy="1224501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D3EF9580-64DD-E5C5-1DEE-66DE021F0F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98428" y="4619510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30" name="그룹 29">
                        <a:extLst>
                          <a:ext uri="{FF2B5EF4-FFF2-40B4-BE49-F238E27FC236}">
                            <a16:creationId xmlns:a16="http://schemas.microsoft.com/office/drawing/2014/main" id="{00572E54-0EEA-29DF-7241-03D13BB5ED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32" name="그룹 31">
                          <a:extLst>
                            <a:ext uri="{FF2B5EF4-FFF2-40B4-BE49-F238E27FC236}">
                              <a16:creationId xmlns:a16="http://schemas.microsoft.com/office/drawing/2014/main" id="{B334CA61-6B74-E8F5-0B5C-4164FA824F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8" name="Picture 2">
                            <a:extLst>
                              <a:ext uri="{FF2B5EF4-FFF2-40B4-BE49-F238E27FC236}">
                                <a16:creationId xmlns:a16="http://schemas.microsoft.com/office/drawing/2014/main" id="{63AB1FE2-FB60-31D8-CCFA-2C227DC4458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9" name="타원 38">
                            <a:extLst>
                              <a:ext uri="{FF2B5EF4-FFF2-40B4-BE49-F238E27FC236}">
                                <a16:creationId xmlns:a16="http://schemas.microsoft.com/office/drawing/2014/main" id="{5F7DAB80-1D7E-E55B-3D86-79EDA7A4E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33" name="그룹 32">
                          <a:extLst>
                            <a:ext uri="{FF2B5EF4-FFF2-40B4-BE49-F238E27FC236}">
                              <a16:creationId xmlns:a16="http://schemas.microsoft.com/office/drawing/2014/main" id="{322049E2-E74D-7F2D-2748-A78E9B0E8A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E726C2C3-C876-7662-B0C8-8C9FBEA56E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5" name="그룹 34">
                            <a:extLst>
                              <a:ext uri="{FF2B5EF4-FFF2-40B4-BE49-F238E27FC236}">
                                <a16:creationId xmlns:a16="http://schemas.microsoft.com/office/drawing/2014/main" id="{965025E5-0C1A-3287-40F3-4963F9DE28D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6" name="Picture 6">
                              <a:extLst>
                                <a:ext uri="{FF2B5EF4-FFF2-40B4-BE49-F238E27FC236}">
                                  <a16:creationId xmlns:a16="http://schemas.microsoft.com/office/drawing/2014/main" id="{9C3B47AA-7148-BACD-F1D8-59CF07AFD3D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7" name="Picture 2">
                              <a:extLst>
                                <a:ext uri="{FF2B5EF4-FFF2-40B4-BE49-F238E27FC236}">
                                  <a16:creationId xmlns:a16="http://schemas.microsoft.com/office/drawing/2014/main" id="{1861BB8E-4A8F-C139-18B0-5494D69A1E5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F18D2A27-C9AD-EF28-0B00-B13FBD597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59808922-82EA-7151-C5AA-9542543655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20189" y="4619510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98A31C28-08C3-3864-24D6-67011E550A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F57A1B19-8253-5EE6-7407-CF7313F17E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19" name="Picture 2">
                          <a:extLst>
                            <a:ext uri="{FF2B5EF4-FFF2-40B4-BE49-F238E27FC236}">
                              <a16:creationId xmlns:a16="http://schemas.microsoft.com/office/drawing/2014/main" id="{50418B90-2DD8-02CC-EAA8-8AF63C7429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20" name="자유형: 도형 19">
                          <a:extLst>
                            <a:ext uri="{FF2B5EF4-FFF2-40B4-BE49-F238E27FC236}">
                              <a16:creationId xmlns:a16="http://schemas.microsoft.com/office/drawing/2014/main" id="{1EA1D112-D9C4-689D-CFC7-5310E04BDD9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" name="자유형: 도형 20">
                          <a:extLst>
                            <a:ext uri="{FF2B5EF4-FFF2-40B4-BE49-F238E27FC236}">
                              <a16:creationId xmlns:a16="http://schemas.microsoft.com/office/drawing/2014/main" id="{7C280E35-4348-5590-8C62-08010D9AEA3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A9D8F7B-01E1-8908-06BC-84D0B3EF1A8C}"/>
                    </a:ext>
                  </a:extLst>
                </p:cNvPr>
                <p:cNvGrpSpPr/>
                <p:nvPr/>
              </p:nvGrpSpPr>
              <p:grpSpPr>
                <a:xfrm>
                  <a:off x="8965053" y="4378964"/>
                  <a:ext cx="1913353" cy="1825408"/>
                  <a:chOff x="8965053" y="4378964"/>
                  <a:chExt cx="1913353" cy="1825408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9357312" y="59581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65053" y="4378964"/>
                    <a:ext cx="1913353" cy="157759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91369-4D81-7F09-CB28-78FD1DAC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22BA1-2042-9FBE-2A2F-94AB17C0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2C3C4-A975-DAFD-005C-012DF14550D3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B10C175-F827-C258-4FE5-385ACBB235E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D88269-D925-EF07-30AC-4F4CB9EE4276}"/>
              </a:ext>
            </a:extLst>
          </p:cNvPr>
          <p:cNvGrpSpPr/>
          <p:nvPr/>
        </p:nvGrpSpPr>
        <p:grpSpPr>
          <a:xfrm>
            <a:off x="1450975" y="228399"/>
            <a:ext cx="9658986" cy="1676400"/>
            <a:chOff x="1413151" y="236483"/>
            <a:chExt cx="9658986" cy="16764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C17FC65-532D-68DA-1D8A-51CDC6B13A70}"/>
                </a:ext>
              </a:extLst>
            </p:cNvPr>
            <p:cNvGrpSpPr/>
            <p:nvPr/>
          </p:nvGrpSpPr>
          <p:grpSpPr>
            <a:xfrm>
              <a:off x="1413151" y="236483"/>
              <a:ext cx="9658986" cy="1676400"/>
              <a:chOff x="1413151" y="236483"/>
              <a:chExt cx="9658986" cy="1676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F5AC794-B313-D7AB-97E9-330E5DA0366B}"/>
                  </a:ext>
                </a:extLst>
              </p:cNvPr>
              <p:cNvSpPr/>
              <p:nvPr/>
            </p:nvSpPr>
            <p:spPr>
              <a:xfrm>
                <a:off x="1413151" y="236483"/>
                <a:ext cx="9658986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6FA12BF-4305-1E57-2C83-91057E1BF2E4}"/>
                  </a:ext>
                </a:extLst>
              </p:cNvPr>
              <p:cNvGrpSpPr/>
              <p:nvPr/>
            </p:nvGrpSpPr>
            <p:grpSpPr>
              <a:xfrm>
                <a:off x="1521973" y="339801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EA085F47-B4B4-146B-510C-9391BBDDCEAF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A891854E-BD84-E1E3-F0BF-BA1A31F55B44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0B4CF5A8-F32B-3555-D30F-21BA72A809C9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0EC9E550-3D44-052E-10B8-82747DFF15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096692D8-0DB6-E396-06C9-D41604A76213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FF77E734-D4BD-364F-2C60-0D34FDF01E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DEDB70EE-2061-572B-3CEF-A72B0173B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40B196B-07A8-86A7-B721-3E3E2995CF7E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909186DB-2FB0-4670-680F-49F4DDAED181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ABD67922-6D52-EB83-9471-A2777832A5B6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" name="직선 연결선 8">
                    <a:extLst>
                      <a:ext uri="{FF2B5EF4-FFF2-40B4-BE49-F238E27FC236}">
                        <a16:creationId xmlns:a16="http://schemas.microsoft.com/office/drawing/2014/main" id="{46D57668-06E7-22AD-D952-71E21BFD5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D79C4D-5F5C-F7CB-CE49-B6A50F5C8A52}"/>
                </a:ext>
              </a:extLst>
            </p:cNvPr>
            <p:cNvSpPr txBox="1"/>
            <p:nvPr/>
          </p:nvSpPr>
          <p:spPr>
            <a:xfrm>
              <a:off x="2736075" y="561722"/>
              <a:ext cx="7013138" cy="102592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4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9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0B2F993-3B3F-AAFB-6872-C0DB1C029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92345"/>
              </p:ext>
            </p:extLst>
          </p:nvPr>
        </p:nvGraphicFramePr>
        <p:xfrm>
          <a:off x="1450975" y="2191306"/>
          <a:ext cx="9666507" cy="3534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73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29218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1556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5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로스트아크의 색깔을 더하여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유저의 흥미를 유발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새로운 기대감을 제공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17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아이덴티티 운용 방식이 변하는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936111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이해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구현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전투에 활용하는 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176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영문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 레코드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스킬과 아이덴티티를 전략적으로 사용하며 다양한 방식으로 운용합니다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아스트랄 게이지 회복량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  <a:endParaRPr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  <a:endParaRPr lang="ko-KR" altLang="en-US"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495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  <a:endParaRPr lang="ko-KR" altLang="en-US"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4048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</a:t>
                      </a:r>
                      <a:endParaRPr lang="en-US" altLang="ko-KR" sz="9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18954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E0F91C-2A6C-C0A9-348D-3AF889808BAC}"/>
              </a:ext>
            </a:extLst>
          </p:cNvPr>
          <p:cNvGrpSpPr/>
          <p:nvPr/>
        </p:nvGrpSpPr>
        <p:grpSpPr>
          <a:xfrm>
            <a:off x="1450975" y="5860882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D19DE-A756-1F62-C52B-DF5D3924071D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전체 </a:t>
              </a:r>
              <a:r>
                <a:rPr lang="ko-KR" altLang="en-US" sz="1000" dirty="0" err="1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40~50%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계수를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282121-58E5-FF5F-BB16-35300F431138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7C980D-B807-50C9-24B0-CCBF003D44DA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1EC2A0-C5FC-DB79-3082-7FB106A9E9DE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7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나침반을 혼천의 형태로 바꾸거나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길이를 조절하여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830247" y="6530704"/>
                  <a:ext cx="899336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13B8-F8AA-FC3F-3E00-650912EE557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D8330-35E8-F60C-FF0F-2A74AC34A7E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33784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레코드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(Astral Record)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EC230B4-A36B-153F-21BB-97BE90F6840A}"/>
              </a:ext>
            </a:extLst>
          </p:cNvPr>
          <p:cNvGrpSpPr/>
          <p:nvPr/>
        </p:nvGrpSpPr>
        <p:grpSpPr>
          <a:xfrm>
            <a:off x="1450974" y="1991620"/>
            <a:ext cx="8199978" cy="928459"/>
            <a:chOff x="1450975" y="988809"/>
            <a:chExt cx="8199978" cy="9284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E6CD53-6FA4-9BAF-6AD4-83AC35455488}"/>
                </a:ext>
              </a:extLst>
            </p:cNvPr>
            <p:cNvSpPr txBox="1"/>
            <p:nvPr/>
          </p:nvSpPr>
          <p:spPr>
            <a:xfrm>
              <a:off x="1450975" y="988809"/>
              <a:ext cx="451726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비어 있는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사용한 스킬의 양상을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최대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E2B6A9B-8633-0E9F-F0C7-F3C016683D02}"/>
                </a:ext>
              </a:extLst>
            </p:cNvPr>
            <p:cNvSpPr txBox="1"/>
            <p:nvPr/>
          </p:nvSpPr>
          <p:spPr>
            <a:xfrm>
              <a:off x="1450975" y="1235030"/>
              <a:ext cx="8199978" cy="682238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즉시 치명타 적중률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증가하는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에 따라 버프 효과를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추가로 획득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.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두 양상이 같으면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강력한 피해를 주는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활성화됩니다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모드가 종료되면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효과가 사라집니다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104" name="그룹 1103">
            <a:extLst>
              <a:ext uri="{FF2B5EF4-FFF2-40B4-BE49-F238E27FC236}">
                <a16:creationId xmlns:a16="http://schemas.microsoft.com/office/drawing/2014/main" id="{EA60168F-9B51-0F6D-29B6-A6CFD971D02B}"/>
              </a:ext>
            </a:extLst>
          </p:cNvPr>
          <p:cNvGrpSpPr/>
          <p:nvPr/>
        </p:nvGrpSpPr>
        <p:grpSpPr>
          <a:xfrm>
            <a:off x="1450975" y="1644426"/>
            <a:ext cx="10741025" cy="276999"/>
            <a:chOff x="1450975" y="1656183"/>
            <a:chExt cx="10741025" cy="276999"/>
          </a:xfrm>
        </p:grpSpPr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516FC317-E8DE-31E9-F638-9B32A41C3318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  <p:cxnSp>
          <p:nvCxnSpPr>
            <p:cNvPr id="1108" name="직선 연결선 1107">
              <a:extLst>
                <a:ext uri="{FF2B5EF4-FFF2-40B4-BE49-F238E27FC236}">
                  <a16:creationId xmlns:a16="http://schemas.microsoft.com/office/drawing/2014/main" id="{B39F3D48-D967-D565-B719-E5409B79E96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C19700-C027-8667-C0F5-EE0893843A3F}"/>
              </a:ext>
            </a:extLst>
          </p:cNvPr>
          <p:cNvSpPr txBox="1"/>
          <p:nvPr/>
        </p:nvSpPr>
        <p:spPr>
          <a:xfrm>
            <a:off x="1450975" y="977587"/>
            <a:ext cx="886461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아스트랄 레코드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231185"/>
            <a:ext cx="7545335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일정량의 아스트랄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2F17EA-F813-5417-A441-FCC0D7698412}"/>
              </a:ext>
            </a:extLst>
          </p:cNvPr>
          <p:cNvGrpSpPr/>
          <p:nvPr/>
        </p:nvGrpSpPr>
        <p:grpSpPr>
          <a:xfrm>
            <a:off x="1450975" y="3170363"/>
            <a:ext cx="4645025" cy="3537679"/>
            <a:chOff x="1450975" y="3170363"/>
            <a:chExt cx="4645025" cy="35376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649562B-76BC-C49C-CEC3-5F9C5CFEC97E}"/>
                </a:ext>
              </a:extLst>
            </p:cNvPr>
            <p:cNvSpPr/>
            <p:nvPr/>
          </p:nvSpPr>
          <p:spPr>
            <a:xfrm>
              <a:off x="1450975" y="3401740"/>
              <a:ext cx="4645025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9446B8D-EAA4-64C5-29D6-C51613951A1D}"/>
                </a:ext>
              </a:extLst>
            </p:cNvPr>
            <p:cNvGrpSpPr/>
            <p:nvPr/>
          </p:nvGrpSpPr>
          <p:grpSpPr>
            <a:xfrm>
              <a:off x="1703814" y="3766277"/>
              <a:ext cx="4139346" cy="2884795"/>
              <a:chOff x="1555140" y="3766277"/>
              <a:chExt cx="4139346" cy="2884795"/>
            </a:xfrm>
          </p:grpSpPr>
          <p:pic>
            <p:nvPicPr>
              <p:cNvPr id="2" name="그림 1" descr="의류, 여성, 예술, 드레스이(가) 표시된 사진&#10;&#10;자동 생성된 설명">
                <a:extLst>
                  <a:ext uri="{FF2B5EF4-FFF2-40B4-BE49-F238E27FC236}">
                    <a16:creationId xmlns:a16="http://schemas.microsoft.com/office/drawing/2014/main" id="{40A473A4-BEC5-FDDF-6B62-41D02B34A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b="3901"/>
              <a:stretch/>
            </p:blipFill>
            <p:spPr>
              <a:xfrm flipH="1">
                <a:off x="2781679" y="3766277"/>
                <a:ext cx="1978790" cy="2884795"/>
              </a:xfrm>
              <a:prstGeom prst="rect">
                <a:avLst/>
              </a:prstGeom>
            </p:spPr>
          </p:pic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D78A795C-4B1F-5285-9F0F-155B5E1F11BB}"/>
                  </a:ext>
                </a:extLst>
              </p:cNvPr>
              <p:cNvGrpSpPr/>
              <p:nvPr/>
            </p:nvGrpSpPr>
            <p:grpSpPr>
              <a:xfrm>
                <a:off x="1555140" y="4239865"/>
                <a:ext cx="1345143" cy="391454"/>
                <a:chOff x="727123" y="4865270"/>
                <a:chExt cx="1345143" cy="391454"/>
              </a:xfrm>
            </p:grpSpPr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01A1E3C1-7339-28C4-71D9-45831C723E0A}"/>
                    </a:ext>
                  </a:extLst>
                </p:cNvPr>
                <p:cNvSpPr txBox="1"/>
                <p:nvPr/>
              </p:nvSpPr>
              <p:spPr>
                <a:xfrm>
                  <a:off x="727123" y="4865270"/>
                  <a:ext cx="648232" cy="215444"/>
                </a:xfrm>
                <a:prstGeom prst="rect">
                  <a:avLst/>
                </a:prstGeom>
                <a:noFill/>
              </p:spPr>
              <p:txBody>
                <a:bodyPr wrap="none" lIns="90000" rIns="9000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51" name="그룹 1050">
                  <a:extLst>
                    <a:ext uri="{FF2B5EF4-FFF2-40B4-BE49-F238E27FC236}">
                      <a16:creationId xmlns:a16="http://schemas.microsoft.com/office/drawing/2014/main" id="{825C39E4-12E3-14C2-9E4A-85B1279CAB48}"/>
                    </a:ext>
                  </a:extLst>
                </p:cNvPr>
                <p:cNvGrpSpPr/>
                <p:nvPr/>
              </p:nvGrpSpPr>
              <p:grpSpPr>
                <a:xfrm>
                  <a:off x="1375355" y="4972992"/>
                  <a:ext cx="696911" cy="283732"/>
                  <a:chOff x="1375355" y="4972992"/>
                  <a:chExt cx="696911" cy="283732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52" name="타원 1051">
                    <a:extLst>
                      <a:ext uri="{FF2B5EF4-FFF2-40B4-BE49-F238E27FC236}">
                        <a16:creationId xmlns:a16="http://schemas.microsoft.com/office/drawing/2014/main" id="{C5011567-2DAB-1990-2FA1-4979ED7EECF6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053" name="연결선: 꺾임 1052">
                    <a:extLst>
                      <a:ext uri="{FF2B5EF4-FFF2-40B4-BE49-F238E27FC236}">
                        <a16:creationId xmlns:a16="http://schemas.microsoft.com/office/drawing/2014/main" id="{D7A475B9-4DC6-2ED0-FD75-8FC911F2F9CC}"/>
                      </a:ext>
                    </a:extLst>
                  </p:cNvPr>
                  <p:cNvCxnSpPr>
                    <a:cxnSpLocks/>
                    <a:stCxn id="1052" idx="0"/>
                    <a:endCxn id="1047" idx="3"/>
                  </p:cNvCxnSpPr>
                  <p:nvPr/>
                </p:nvCxnSpPr>
                <p:spPr>
                  <a:xfrm rot="16200000" flipV="1">
                    <a:off x="1599945" y="4748402"/>
                    <a:ext cx="211732" cy="660911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ACF46B91-B0F5-4A07-FB66-D7059B18A33A}"/>
                  </a:ext>
                </a:extLst>
              </p:cNvPr>
              <p:cNvGrpSpPr/>
              <p:nvPr/>
            </p:nvGrpSpPr>
            <p:grpSpPr>
              <a:xfrm>
                <a:off x="3904360" y="5429894"/>
                <a:ext cx="1790126" cy="578952"/>
                <a:chOff x="9458451" y="5405150"/>
                <a:chExt cx="1790126" cy="57895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E079CE7-11BA-2757-0ED6-6C654035A644}"/>
                    </a:ext>
                  </a:extLst>
                </p:cNvPr>
                <p:cNvSpPr txBox="1"/>
                <p:nvPr/>
              </p:nvSpPr>
              <p:spPr>
                <a:xfrm>
                  <a:off x="10083686" y="5645548"/>
                  <a:ext cx="1164891" cy="33855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기록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버프 이펙트</a:t>
                  </a:r>
                  <a:endPara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보라색으로 일렁이는 오라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DDFB863-BDFE-6BA9-B18A-575B22AD9C9F}"/>
                    </a:ext>
                  </a:extLst>
                </p:cNvPr>
                <p:cNvGrpSpPr/>
                <p:nvPr/>
              </p:nvGrpSpPr>
              <p:grpSpPr>
                <a:xfrm>
                  <a:off x="9458451" y="5405150"/>
                  <a:ext cx="625235" cy="409674"/>
                  <a:chOff x="2418506" y="5471829"/>
                  <a:chExt cx="625235" cy="409674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6FB81AAD-7A17-914B-42D4-F9E0AC1AAE24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4" name="연결선: 꺾임 73">
                    <a:extLst>
                      <a:ext uri="{FF2B5EF4-FFF2-40B4-BE49-F238E27FC236}">
                        <a16:creationId xmlns:a16="http://schemas.microsoft.com/office/drawing/2014/main" id="{E388BF0D-325C-26B7-CDBC-0145035AF841}"/>
                      </a:ext>
                    </a:extLst>
                  </p:cNvPr>
                  <p:cNvCxnSpPr>
                    <a:cxnSpLocks/>
                    <a:stCxn id="73" idx="4"/>
                    <a:endCxn id="71" idx="1"/>
                  </p:cNvCxnSpPr>
                  <p:nvPr/>
                </p:nvCxnSpPr>
                <p:spPr>
                  <a:xfrm rot="16200000" flipH="1">
                    <a:off x="2580286" y="5418048"/>
                    <a:ext cx="337675" cy="589235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1B779C7-6C8B-7DD9-0542-35AEE47C3CA0}"/>
                  </a:ext>
                </a:extLst>
              </p:cNvPr>
              <p:cNvGrpSpPr/>
              <p:nvPr/>
            </p:nvGrpSpPr>
            <p:grpSpPr>
              <a:xfrm>
                <a:off x="4279588" y="4076110"/>
                <a:ext cx="1271277" cy="395482"/>
                <a:chOff x="9458451" y="5081668"/>
                <a:chExt cx="1271277" cy="395482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C3FA1E2-72D5-1629-D1C2-7C77DE1B8497}"/>
                    </a:ext>
                  </a:extLst>
                </p:cNvPr>
                <p:cNvSpPr txBox="1"/>
                <p:nvPr/>
              </p:nvSpPr>
              <p:spPr>
                <a:xfrm>
                  <a:off x="9996044" y="5081668"/>
                  <a:ext cx="733684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무기가 사라지며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 사용 가능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B2491C88-4F33-F328-976E-E7B11FE49C23}"/>
                    </a:ext>
                  </a:extLst>
                </p:cNvPr>
                <p:cNvGrpSpPr/>
                <p:nvPr/>
              </p:nvGrpSpPr>
              <p:grpSpPr>
                <a:xfrm>
                  <a:off x="9458451" y="5270182"/>
                  <a:ext cx="537593" cy="206968"/>
                  <a:chOff x="2418506" y="5336861"/>
                  <a:chExt cx="537593" cy="206968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FA3E9C92-9463-F0E4-F02D-15BCD2F192BE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7" name="연결선: 꺾임 56">
                    <a:extLst>
                      <a:ext uri="{FF2B5EF4-FFF2-40B4-BE49-F238E27FC236}">
                        <a16:creationId xmlns:a16="http://schemas.microsoft.com/office/drawing/2014/main" id="{9EC5F378-AB92-9C5D-E2D0-2371F26EA09C}"/>
                      </a:ext>
                    </a:extLst>
                  </p:cNvPr>
                  <p:cNvCxnSpPr>
                    <a:cxnSpLocks/>
                    <a:stCxn id="54" idx="0"/>
                    <a:endCxn id="52" idx="1"/>
                  </p:cNvCxnSpPr>
                  <p:nvPr/>
                </p:nvCxnSpPr>
                <p:spPr>
                  <a:xfrm rot="5400000" flipH="1" flipV="1">
                    <a:off x="2637818" y="5153549"/>
                    <a:ext cx="134969" cy="50159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B1C7B60-72B7-FD48-21F5-537FCFE49B91}"/>
                </a:ext>
              </a:extLst>
            </p:cNvPr>
            <p:cNvGrpSpPr/>
            <p:nvPr/>
          </p:nvGrpSpPr>
          <p:grpSpPr>
            <a:xfrm>
              <a:off x="1450975" y="3401740"/>
              <a:ext cx="4645025" cy="313023"/>
              <a:chOff x="1450975" y="3401740"/>
              <a:chExt cx="4645025" cy="31302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DB9511E-903C-1BE0-AAF6-FAA276B81652}"/>
                  </a:ext>
                </a:extLst>
              </p:cNvPr>
              <p:cNvGrpSpPr/>
              <p:nvPr/>
            </p:nvGrpSpPr>
            <p:grpSpPr>
              <a:xfrm>
                <a:off x="1450975" y="3401740"/>
                <a:ext cx="4645025" cy="313023"/>
                <a:chOff x="1439025" y="1395560"/>
                <a:chExt cx="4645025" cy="313023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63C3E657-D528-893F-2733-2E17958531C2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64502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25AAB7-F3AA-9056-1B54-A81CABD0155E}"/>
                    </a:ext>
                  </a:extLst>
                </p:cNvPr>
                <p:cNvSpPr txBox="1"/>
                <p:nvPr/>
              </p:nvSpPr>
              <p:spPr>
                <a:xfrm>
                  <a:off x="1673371" y="1436655"/>
                  <a:ext cx="42832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무기가 사라지며 등 뒤에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금색 마법진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85B87ED-CF6A-5497-BC0C-C2256E197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0975" y="3714763"/>
                <a:ext cx="4645025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6EEF96F-68CF-1484-3B69-96A88D81212C}"/>
                </a:ext>
              </a:extLst>
            </p:cNvPr>
            <p:cNvGrpSpPr/>
            <p:nvPr/>
          </p:nvGrpSpPr>
          <p:grpSpPr>
            <a:xfrm>
              <a:off x="1456552" y="3170363"/>
              <a:ext cx="4639448" cy="231923"/>
              <a:chOff x="1460890" y="1092616"/>
              <a:chExt cx="4639448" cy="23192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6D654-F5AB-4C26-42BC-C0E8AE8C7A8F}"/>
                  </a:ext>
                </a:extLst>
              </p:cNvPr>
              <p:cNvSpPr txBox="1"/>
              <p:nvPr/>
            </p:nvSpPr>
            <p:spPr>
              <a:xfrm>
                <a:off x="2353463" y="1100855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0B35794-6911-30A5-3972-DFA248D7EEDC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>
                <a:off x="1908696" y="1324539"/>
                <a:ext cx="419164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5E315C-BBB2-7034-43F6-B8DD0A723E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95612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 이펙트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795C7E-B7DC-FCCE-B25E-4FEC7986F5BC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01" name="그룹 1400">
            <a:extLst>
              <a:ext uri="{FF2B5EF4-FFF2-40B4-BE49-F238E27FC236}">
                <a16:creationId xmlns:a16="http://schemas.microsoft.com/office/drawing/2014/main" id="{4A24F783-9A46-351C-301B-BEB4FE83E571}"/>
              </a:ext>
            </a:extLst>
          </p:cNvPr>
          <p:cNvGrpSpPr/>
          <p:nvPr/>
        </p:nvGrpSpPr>
        <p:grpSpPr>
          <a:xfrm>
            <a:off x="6736691" y="3170363"/>
            <a:ext cx="3769988" cy="3537679"/>
            <a:chOff x="6425572" y="3170363"/>
            <a:chExt cx="3769988" cy="3537679"/>
          </a:xfrm>
        </p:grpSpPr>
        <p:grpSp>
          <p:nvGrpSpPr>
            <p:cNvPr id="1400" name="그룹 1399">
              <a:extLst>
                <a:ext uri="{FF2B5EF4-FFF2-40B4-BE49-F238E27FC236}">
                  <a16:creationId xmlns:a16="http://schemas.microsoft.com/office/drawing/2014/main" id="{23DD9487-D61F-AB43-4661-D46F1669DFF3}"/>
                </a:ext>
              </a:extLst>
            </p:cNvPr>
            <p:cNvGrpSpPr/>
            <p:nvPr/>
          </p:nvGrpSpPr>
          <p:grpSpPr>
            <a:xfrm>
              <a:off x="6425572" y="3401740"/>
              <a:ext cx="3769988" cy="3306302"/>
              <a:chOff x="6425572" y="3401740"/>
              <a:chExt cx="3769988" cy="330630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F4E5C40-8002-D8B0-C6D3-50245CE7CA9F}"/>
                  </a:ext>
                </a:extLst>
              </p:cNvPr>
              <p:cNvSpPr/>
              <p:nvPr/>
            </p:nvSpPr>
            <p:spPr>
              <a:xfrm>
                <a:off x="6425572" y="3401740"/>
                <a:ext cx="3769988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99" name="그룹 1398">
                <a:extLst>
                  <a:ext uri="{FF2B5EF4-FFF2-40B4-BE49-F238E27FC236}">
                    <a16:creationId xmlns:a16="http://schemas.microsoft.com/office/drawing/2014/main" id="{C0092220-CED5-4BCF-1170-1C78B5B26718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3769988" cy="313023"/>
                <a:chOff x="6425572" y="3401740"/>
                <a:chExt cx="3769988" cy="313023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529042A8-152E-8C3D-6FFD-25889FD338CA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3769988" cy="313023"/>
                  <a:chOff x="1439025" y="1395560"/>
                  <a:chExt cx="3769988" cy="313023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C40F8D46-C031-AC58-69B0-B2DCD5284ED7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76998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29EDF24-56DE-8625-A457-19F4960A4E39}"/>
                      </a:ext>
                    </a:extLst>
                  </p:cNvPr>
                  <p:cNvSpPr txBox="1"/>
                  <p:nvPr/>
                </p:nvSpPr>
                <p:spPr>
                  <a:xfrm>
                    <a:off x="1753076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두 양상이 같으면 </a:t>
                    </a:r>
                    <a:r>
                      <a:rPr lang="en-US" altLang="ko-KR" sz="9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Slot_L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en-US" altLang="ko-KR" sz="9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Slot_R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합쳐져 </a:t>
                    </a:r>
                    <a:r>
                      <a:rPr lang="en-US" altLang="ko-KR" sz="9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Slot_M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4CF3F4EC-38E4-D649-A2C3-F42D24D6D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376998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6" name="그룹 1395">
                <a:extLst>
                  <a:ext uri="{FF2B5EF4-FFF2-40B4-BE49-F238E27FC236}">
                    <a16:creationId xmlns:a16="http://schemas.microsoft.com/office/drawing/2014/main" id="{0D1F57E2-C8DF-BB47-52DA-906EF42B2D22}"/>
                  </a:ext>
                </a:extLst>
              </p:cNvPr>
              <p:cNvGrpSpPr/>
              <p:nvPr/>
            </p:nvGrpSpPr>
            <p:grpSpPr>
              <a:xfrm>
                <a:off x="6718833" y="4037514"/>
                <a:ext cx="3183467" cy="2492254"/>
                <a:chOff x="6721930" y="4037514"/>
                <a:chExt cx="3183467" cy="2492254"/>
              </a:xfrm>
            </p:grpSpPr>
            <p:grpSp>
              <p:nvGrpSpPr>
                <p:cNvPr id="1375" name="그룹 1374">
                  <a:extLst>
                    <a:ext uri="{FF2B5EF4-FFF2-40B4-BE49-F238E27FC236}">
                      <a16:creationId xmlns:a16="http://schemas.microsoft.com/office/drawing/2014/main" id="{CC21959E-C4A0-3A09-32D8-5BB4E532021A}"/>
                    </a:ext>
                  </a:extLst>
                </p:cNvPr>
                <p:cNvGrpSpPr/>
                <p:nvPr/>
              </p:nvGrpSpPr>
              <p:grpSpPr>
                <a:xfrm>
                  <a:off x="7873066" y="4037514"/>
                  <a:ext cx="2032331" cy="909682"/>
                  <a:chOff x="8066996" y="4168835"/>
                  <a:chExt cx="2032331" cy="909682"/>
                </a:xfrm>
              </p:grpSpPr>
              <p:grpSp>
                <p:nvGrpSpPr>
                  <p:cNvPr id="1361" name="그룹 1360">
                    <a:extLst>
                      <a:ext uri="{FF2B5EF4-FFF2-40B4-BE49-F238E27FC236}">
                        <a16:creationId xmlns:a16="http://schemas.microsoft.com/office/drawing/2014/main" id="{08B78691-561C-401C-12DD-DEAAFF0648A2}"/>
                      </a:ext>
                    </a:extLst>
                  </p:cNvPr>
                  <p:cNvGrpSpPr/>
                  <p:nvPr/>
                </p:nvGrpSpPr>
                <p:grpSpPr>
                  <a:xfrm>
                    <a:off x="8605505" y="4201288"/>
                    <a:ext cx="955313" cy="877229"/>
                    <a:chOff x="8659342" y="3911823"/>
                    <a:chExt cx="1188484" cy="1091342"/>
                  </a:xfrm>
                </p:grpSpPr>
                <p:grpSp>
                  <p:nvGrpSpPr>
                    <p:cNvPr id="1181" name="그룹 1180">
                      <a:extLst>
                        <a:ext uri="{FF2B5EF4-FFF2-40B4-BE49-F238E27FC236}">
                          <a16:creationId xmlns:a16="http://schemas.microsoft.com/office/drawing/2014/main" id="{CF32C7FB-5C9E-5655-B4EC-053B49BFC4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59342" y="3911823"/>
                      <a:ext cx="545671" cy="1091342"/>
                      <a:chOff x="7133779" y="5363493"/>
                      <a:chExt cx="545671" cy="1091342"/>
                    </a:xfrm>
                  </p:grpSpPr>
                  <p:sp>
                    <p:nvSpPr>
                      <p:cNvPr id="1173" name="자유형: 도형 1172">
                        <a:extLst>
                          <a:ext uri="{FF2B5EF4-FFF2-40B4-BE49-F238E27FC236}">
                            <a16:creationId xmlns:a16="http://schemas.microsoft.com/office/drawing/2014/main" id="{6E96204C-D099-43B4-1D81-7B78ED5E33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33779" y="5363493"/>
                        <a:ext cx="545671" cy="1091342"/>
                      </a:xfrm>
                      <a:custGeom>
                        <a:avLst/>
                        <a:gdLst>
                          <a:gd name="connsiteX0" fmla="*/ 467252 w 467252"/>
                          <a:gd name="connsiteY0" fmla="*/ 0 h 934504"/>
                          <a:gd name="connsiteX1" fmla="*/ 467252 w 467252"/>
                          <a:gd name="connsiteY1" fmla="*/ 934504 h 934504"/>
                          <a:gd name="connsiteX2" fmla="*/ 0 w 467252"/>
                          <a:gd name="connsiteY2" fmla="*/ 467252 h 934504"/>
                          <a:gd name="connsiteX3" fmla="*/ 467252 w 467252"/>
                          <a:gd name="connsiteY3" fmla="*/ 0 h 934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7252" h="934504">
                            <a:moveTo>
                              <a:pt x="467252" y="0"/>
                            </a:moveTo>
                            <a:lnTo>
                              <a:pt x="467252" y="934504"/>
                            </a:lnTo>
                            <a:cubicBezTo>
                              <a:pt x="209196" y="934504"/>
                              <a:pt x="0" y="725308"/>
                              <a:pt x="0" y="467252"/>
                            </a:cubicBezTo>
                            <a:cubicBezTo>
                              <a:pt x="0" y="209196"/>
                              <a:pt x="209196" y="0"/>
                              <a:pt x="467252" y="0"/>
                            </a:cubicBezTo>
                            <a:close/>
                          </a:path>
                        </a:pathLst>
                      </a:cu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solidFill>
                          <a:srgbClr val="FBE8A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0" name="직사각형 1179">
                        <a:extLst>
                          <a:ext uri="{FF2B5EF4-FFF2-40B4-BE49-F238E27FC236}">
                            <a16:creationId xmlns:a16="http://schemas.microsoft.com/office/drawing/2014/main" id="{5DCBB1C4-B55F-EFAC-7CED-5DA9D5A3ED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00" y="5701020"/>
                        <a:ext cx="416288" cy="41628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182" name="그룹 1181">
                      <a:extLst>
                        <a:ext uri="{FF2B5EF4-FFF2-40B4-BE49-F238E27FC236}">
                          <a16:creationId xmlns:a16="http://schemas.microsoft.com/office/drawing/2014/main" id="{B7E4AFDB-7850-71DF-2ED9-149A10578FF6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302155" y="3911823"/>
                      <a:ext cx="545671" cy="1091342"/>
                      <a:chOff x="7133779" y="5363493"/>
                      <a:chExt cx="545671" cy="1091342"/>
                    </a:xfrm>
                  </p:grpSpPr>
                  <p:sp>
                    <p:nvSpPr>
                      <p:cNvPr id="1183" name="자유형: 도형 1182">
                        <a:extLst>
                          <a:ext uri="{FF2B5EF4-FFF2-40B4-BE49-F238E27FC236}">
                            <a16:creationId xmlns:a16="http://schemas.microsoft.com/office/drawing/2014/main" id="{D691AA06-E93B-9D12-E1D9-D6E478118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33779" y="5363493"/>
                        <a:ext cx="545671" cy="1091342"/>
                      </a:xfrm>
                      <a:custGeom>
                        <a:avLst/>
                        <a:gdLst>
                          <a:gd name="connsiteX0" fmla="*/ 467252 w 467252"/>
                          <a:gd name="connsiteY0" fmla="*/ 0 h 934504"/>
                          <a:gd name="connsiteX1" fmla="*/ 467252 w 467252"/>
                          <a:gd name="connsiteY1" fmla="*/ 934504 h 934504"/>
                          <a:gd name="connsiteX2" fmla="*/ 0 w 467252"/>
                          <a:gd name="connsiteY2" fmla="*/ 467252 h 934504"/>
                          <a:gd name="connsiteX3" fmla="*/ 467252 w 467252"/>
                          <a:gd name="connsiteY3" fmla="*/ 0 h 934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7252" h="934504">
                            <a:moveTo>
                              <a:pt x="467252" y="0"/>
                            </a:moveTo>
                            <a:lnTo>
                              <a:pt x="467252" y="934504"/>
                            </a:lnTo>
                            <a:cubicBezTo>
                              <a:pt x="209196" y="934504"/>
                              <a:pt x="0" y="725308"/>
                              <a:pt x="0" y="467252"/>
                            </a:cubicBezTo>
                            <a:cubicBezTo>
                              <a:pt x="0" y="209196"/>
                              <a:pt x="209196" y="0"/>
                              <a:pt x="467252" y="0"/>
                            </a:cubicBezTo>
                            <a:close/>
                          </a:path>
                        </a:pathLst>
                      </a:cu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solidFill>
                          <a:srgbClr val="FBE8A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4" name="직사각형 1183">
                        <a:extLst>
                          <a:ext uri="{FF2B5EF4-FFF2-40B4-BE49-F238E27FC236}">
                            <a16:creationId xmlns:a16="http://schemas.microsoft.com/office/drawing/2014/main" id="{85CD3F0A-4189-A8A8-D1AA-5488798449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00" y="5701020"/>
                        <a:ext cx="416288" cy="41628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7DBDAB2F-F904-AE67-8AB5-40234F0D15E6}"/>
                      </a:ext>
                    </a:extLst>
                  </p:cNvPr>
                  <p:cNvGrpSpPr/>
                  <p:nvPr/>
                </p:nvGrpSpPr>
                <p:grpSpPr>
                  <a:xfrm>
                    <a:off x="8066996" y="4168835"/>
                    <a:ext cx="2032331" cy="440194"/>
                    <a:chOff x="8066996" y="4168835"/>
                    <a:chExt cx="2032331" cy="440194"/>
                  </a:xfrm>
                </p:grpSpPr>
                <p:grpSp>
                  <p:nvGrpSpPr>
                    <p:cNvPr id="1355" name="그룹 1354">
                      <a:extLst>
                        <a:ext uri="{FF2B5EF4-FFF2-40B4-BE49-F238E27FC236}">
                          <a16:creationId xmlns:a16="http://schemas.microsoft.com/office/drawing/2014/main" id="{D45F546A-0F72-8CD9-C3F5-4C979C87D0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85112" y="4168835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255" name="TextBox 1254">
                        <a:extLst>
                          <a:ext uri="{FF2B5EF4-FFF2-40B4-BE49-F238E27FC236}">
                            <a16:creationId xmlns:a16="http://schemas.microsoft.com/office/drawing/2014/main" id="{47E4BE6D-8150-77A1-B4D1-FD46D1399B0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256" name="그룹 1255">
                        <a:extLst>
                          <a:ext uri="{FF2B5EF4-FFF2-40B4-BE49-F238E27FC236}">
                            <a16:creationId xmlns:a16="http://schemas.microsoft.com/office/drawing/2014/main" id="{49F0FBEC-AC52-C973-D068-8215CA1FD914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257" name="타원 1256">
                          <a:extLst>
                            <a:ext uri="{FF2B5EF4-FFF2-40B4-BE49-F238E27FC236}">
                              <a16:creationId xmlns:a16="http://schemas.microsoft.com/office/drawing/2014/main" id="{8E45B5AC-6253-B2C3-451A-0ED3E2D2EE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58" name="연결선: 꺾임 1257">
                          <a:extLst>
                            <a:ext uri="{FF2B5EF4-FFF2-40B4-BE49-F238E27FC236}">
                              <a16:creationId xmlns:a16="http://schemas.microsoft.com/office/drawing/2014/main" id="{695A783D-9170-CE8A-AD4A-D4056E4530B3}"/>
                            </a:ext>
                          </a:extLst>
                        </p:cNvPr>
                        <p:cNvCxnSpPr>
                          <a:cxnSpLocks/>
                          <a:stCxn id="1257" idx="0"/>
                          <a:endCxn id="1255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354" name="그룹 1353">
                      <a:extLst>
                        <a:ext uri="{FF2B5EF4-FFF2-40B4-BE49-F238E27FC236}">
                          <a16:creationId xmlns:a16="http://schemas.microsoft.com/office/drawing/2014/main" id="{0C586E6D-90CA-C918-4C68-E97DFC9F5F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6996" y="4168835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347" name="TextBox 1346">
                        <a:extLst>
                          <a:ext uri="{FF2B5EF4-FFF2-40B4-BE49-F238E27FC236}">
                            <a16:creationId xmlns:a16="http://schemas.microsoft.com/office/drawing/2014/main" id="{B7BC94B5-6EFC-B784-604C-756FBEE749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48" name="그룹 1347">
                        <a:extLst>
                          <a:ext uri="{FF2B5EF4-FFF2-40B4-BE49-F238E27FC236}">
                            <a16:creationId xmlns:a16="http://schemas.microsoft.com/office/drawing/2014/main" id="{42943B4C-24A0-40D4-9146-EB2E9F3C14D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49" name="타원 1348">
                          <a:extLst>
                            <a:ext uri="{FF2B5EF4-FFF2-40B4-BE49-F238E27FC236}">
                              <a16:creationId xmlns:a16="http://schemas.microsoft.com/office/drawing/2014/main" id="{E0388F31-0022-E4F2-47A4-2032A26166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50" name="연결선: 꺾임 1349">
                          <a:extLst>
                            <a:ext uri="{FF2B5EF4-FFF2-40B4-BE49-F238E27FC236}">
                              <a16:creationId xmlns:a16="http://schemas.microsoft.com/office/drawing/2014/main" id="{B6E45227-9613-7C49-406D-131883451DED}"/>
                            </a:ext>
                          </a:extLst>
                        </p:cNvPr>
                        <p:cNvCxnSpPr>
                          <a:cxnSpLocks/>
                          <a:stCxn id="1349" idx="0"/>
                          <a:endCxn id="1347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395" name="그룹 1394">
                  <a:extLst>
                    <a:ext uri="{FF2B5EF4-FFF2-40B4-BE49-F238E27FC236}">
                      <a16:creationId xmlns:a16="http://schemas.microsoft.com/office/drawing/2014/main" id="{7AF8CACF-35DE-2A95-DDB0-1E4D1F24C9B9}"/>
                    </a:ext>
                  </a:extLst>
                </p:cNvPr>
                <p:cNvGrpSpPr/>
                <p:nvPr/>
              </p:nvGrpSpPr>
              <p:grpSpPr>
                <a:xfrm>
                  <a:off x="6721930" y="4662820"/>
                  <a:ext cx="1502446" cy="1171966"/>
                  <a:chOff x="6721930" y="4662820"/>
                  <a:chExt cx="1502446" cy="1171966"/>
                </a:xfrm>
              </p:grpSpPr>
              <p:grpSp>
                <p:nvGrpSpPr>
                  <p:cNvPr id="1352" name="그룹 1351">
                    <a:extLst>
                      <a:ext uri="{FF2B5EF4-FFF2-40B4-BE49-F238E27FC236}">
                        <a16:creationId xmlns:a16="http://schemas.microsoft.com/office/drawing/2014/main" id="{8CAD17BE-6EC2-E542-F532-E531EBCB817F}"/>
                      </a:ext>
                    </a:extLst>
                  </p:cNvPr>
                  <p:cNvGrpSpPr/>
                  <p:nvPr/>
                </p:nvGrpSpPr>
                <p:grpSpPr>
                  <a:xfrm>
                    <a:off x="6721930" y="4772171"/>
                    <a:ext cx="949137" cy="964139"/>
                    <a:chOff x="6632890" y="4579060"/>
                    <a:chExt cx="1180800" cy="1199464"/>
                  </a:xfrm>
                </p:grpSpPr>
                <p:grpSp>
                  <p:nvGrpSpPr>
                    <p:cNvPr id="107" name="그룹 106">
                      <a:extLst>
                        <a:ext uri="{FF2B5EF4-FFF2-40B4-BE49-F238E27FC236}">
                          <a16:creationId xmlns:a16="http://schemas.microsoft.com/office/drawing/2014/main" id="{4BB93384-37EE-4C19-AA54-6CEB068CDD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32890" y="4579060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4" name="Picture 2">
                        <a:extLst>
                          <a:ext uri="{FF2B5EF4-FFF2-40B4-BE49-F238E27FC236}">
                            <a16:creationId xmlns:a16="http://schemas.microsoft.com/office/drawing/2014/main" id="{794DB2E3-18A5-0903-365A-F104FC017A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5" name="그림 124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99C50A-10F4-02ED-1D03-BB7132D0F7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6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26" name="직선 연결선 125">
                        <a:extLst>
                          <a:ext uri="{FF2B5EF4-FFF2-40B4-BE49-F238E27FC236}">
                            <a16:creationId xmlns:a16="http://schemas.microsoft.com/office/drawing/2014/main" id="{43C9B955-481F-4FD7-BC8C-44EE3F03C1EF}"/>
                          </a:ext>
                        </a:extLst>
                      </p:cNvPr>
                      <p:cNvCxnSpPr>
                        <a:cxnSpLocks/>
                        <a:stCxn id="125" idx="0"/>
                        <a:endCxn id="125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367" name="별: 꼭짓점 4개 1366">
                      <a:extLst>
                        <a:ext uri="{FF2B5EF4-FFF2-40B4-BE49-F238E27FC236}">
                          <a16:creationId xmlns:a16="http://schemas.microsoft.com/office/drawing/2014/main" id="{DB217867-5128-F082-A6FC-080BB23D6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58" y="5547692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89" name="그룹 1388">
                    <a:extLst>
                      <a:ext uri="{FF2B5EF4-FFF2-40B4-BE49-F238E27FC236}">
                        <a16:creationId xmlns:a16="http://schemas.microsoft.com/office/drawing/2014/main" id="{C94C5B95-B22F-1FD7-09CC-FE036EBD8989}"/>
                      </a:ext>
                    </a:extLst>
                  </p:cNvPr>
                  <p:cNvGrpSpPr/>
                  <p:nvPr/>
                </p:nvGrpSpPr>
                <p:grpSpPr>
                  <a:xfrm>
                    <a:off x="7791901" y="4662820"/>
                    <a:ext cx="432000" cy="230832"/>
                    <a:chOff x="7791901" y="4570476"/>
                    <a:chExt cx="432000" cy="230832"/>
                  </a:xfrm>
                </p:grpSpPr>
                <p:sp>
                  <p:nvSpPr>
                    <p:cNvPr id="1283" name="화살표: 오른쪽 1282">
                      <a:extLst>
                        <a:ext uri="{FF2B5EF4-FFF2-40B4-BE49-F238E27FC236}">
                          <a16:creationId xmlns:a16="http://schemas.microsoft.com/office/drawing/2014/main" id="{F27EF89F-8B6A-BEBD-994E-8A99205C658D}"/>
                        </a:ext>
                      </a:extLst>
                    </p:cNvPr>
                    <p:cNvSpPr/>
                    <p:nvPr/>
                  </p:nvSpPr>
                  <p:spPr>
                    <a:xfrm rot="18972039">
                      <a:off x="7791901" y="4645228"/>
                      <a:ext cx="432000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4" name="TextBox 1363">
                      <a:extLst>
                        <a:ext uri="{FF2B5EF4-FFF2-40B4-BE49-F238E27FC236}">
                          <a16:creationId xmlns:a16="http://schemas.microsoft.com/office/drawing/2014/main" id="{9C28E70D-5C71-28E0-4F1C-5302DEA045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4702" y="4570476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다른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388" name="그룹 1387">
                    <a:extLst>
                      <a:ext uri="{FF2B5EF4-FFF2-40B4-BE49-F238E27FC236}">
                        <a16:creationId xmlns:a16="http://schemas.microsoft.com/office/drawing/2014/main" id="{FA5CFDE4-0524-1378-CEC4-4CC20ACD9623}"/>
                      </a:ext>
                    </a:extLst>
                  </p:cNvPr>
                  <p:cNvGrpSpPr/>
                  <p:nvPr/>
                </p:nvGrpSpPr>
                <p:grpSpPr>
                  <a:xfrm>
                    <a:off x="7792376" y="5603954"/>
                    <a:ext cx="432000" cy="230832"/>
                    <a:chOff x="7792376" y="5616340"/>
                    <a:chExt cx="432000" cy="230832"/>
                  </a:xfrm>
                </p:grpSpPr>
                <p:sp>
                  <p:nvSpPr>
                    <p:cNvPr id="1363" name="화살표: 오른쪽 1362">
                      <a:extLst>
                        <a:ext uri="{FF2B5EF4-FFF2-40B4-BE49-F238E27FC236}">
                          <a16:creationId xmlns:a16="http://schemas.microsoft.com/office/drawing/2014/main" id="{F2BFF8A4-000A-6E6F-451A-D0C7B0B054BE}"/>
                        </a:ext>
                      </a:extLst>
                    </p:cNvPr>
                    <p:cNvSpPr/>
                    <p:nvPr/>
                  </p:nvSpPr>
                  <p:spPr>
                    <a:xfrm rot="2627961" flipV="1">
                      <a:off x="7792376" y="5691092"/>
                      <a:ext cx="432000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5" name="TextBox 1364">
                      <a:extLst>
                        <a:ext uri="{FF2B5EF4-FFF2-40B4-BE49-F238E27FC236}">
                          <a16:creationId xmlns:a16="http://schemas.microsoft.com/office/drawing/2014/main" id="{957606E8-6C0F-107D-6205-3B029898EE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5177" y="5616340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76" name="그룹 1375">
                  <a:extLst>
                    <a:ext uri="{FF2B5EF4-FFF2-40B4-BE49-F238E27FC236}">
                      <a16:creationId xmlns:a16="http://schemas.microsoft.com/office/drawing/2014/main" id="{2B5C5614-DA65-13D1-F317-380A126D423C}"/>
                    </a:ext>
                  </a:extLst>
                </p:cNvPr>
                <p:cNvGrpSpPr/>
                <p:nvPr/>
              </p:nvGrpSpPr>
              <p:grpSpPr>
                <a:xfrm>
                  <a:off x="8450834" y="5445727"/>
                  <a:ext cx="1333304" cy="1084041"/>
                  <a:chOff x="8560204" y="5458113"/>
                  <a:chExt cx="1333304" cy="1084041"/>
                </a:xfrm>
              </p:grpSpPr>
              <p:grpSp>
                <p:nvGrpSpPr>
                  <p:cNvPr id="1362" name="그룹 1361">
                    <a:extLst>
                      <a:ext uri="{FF2B5EF4-FFF2-40B4-BE49-F238E27FC236}">
                        <a16:creationId xmlns:a16="http://schemas.microsoft.com/office/drawing/2014/main" id="{81F7A73D-5177-A772-A9C9-4EFBE9AAB32E}"/>
                      </a:ext>
                    </a:extLst>
                  </p:cNvPr>
                  <p:cNvGrpSpPr/>
                  <p:nvPr/>
                </p:nvGrpSpPr>
                <p:grpSpPr>
                  <a:xfrm>
                    <a:off x="8560204" y="5458113"/>
                    <a:ext cx="876794" cy="876794"/>
                    <a:chOff x="8733375" y="5475412"/>
                    <a:chExt cx="1090800" cy="1090800"/>
                  </a:xfrm>
                </p:grpSpPr>
                <p:sp>
                  <p:nvSpPr>
                    <p:cNvPr id="1299" name="타원 1298">
                      <a:extLst>
                        <a:ext uri="{FF2B5EF4-FFF2-40B4-BE49-F238E27FC236}">
                          <a16:creationId xmlns:a16="http://schemas.microsoft.com/office/drawing/2014/main" id="{7FC3B8C3-01DD-8995-8CB2-7774DB5D6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3375" y="5475412"/>
                      <a:ext cx="1090800" cy="1090800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rgbClr val="FBE8A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0" name="직사각형 1299">
                      <a:extLst>
                        <a:ext uri="{FF2B5EF4-FFF2-40B4-BE49-F238E27FC236}">
                          <a16:creationId xmlns:a16="http://schemas.microsoft.com/office/drawing/2014/main" id="{10288E92-32EB-96D3-5108-5E75F020A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084" y="5698469"/>
                      <a:ext cx="801382" cy="644687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270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29" name="그룹 1328">
                    <a:extLst>
                      <a:ext uri="{FF2B5EF4-FFF2-40B4-BE49-F238E27FC236}">
                        <a16:creationId xmlns:a16="http://schemas.microsoft.com/office/drawing/2014/main" id="{15E545C8-CDF3-04EB-3444-7D0A2164869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8959560" y="5964505"/>
                    <a:ext cx="933948" cy="577649"/>
                    <a:chOff x="8361713" y="5887149"/>
                    <a:chExt cx="933948" cy="577649"/>
                  </a:xfrm>
                </p:grpSpPr>
                <p:sp>
                  <p:nvSpPr>
                    <p:cNvPr id="1330" name="TextBox 1329">
                      <a:extLst>
                        <a:ext uri="{FF2B5EF4-FFF2-40B4-BE49-F238E27FC236}">
                          <a16:creationId xmlns:a16="http://schemas.microsoft.com/office/drawing/2014/main" id="{3A8F01BB-2013-C527-A3C9-37757759A1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61713" y="6233966"/>
                      <a:ext cx="53441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90000" rtlCol="0">
                      <a:spAutoFit/>
                    </a:bodyPr>
                    <a:lstStyle/>
                    <a:p>
                      <a:r>
                        <a:rPr lang="en-US" altLang="ko-KR" sz="9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31" name="그룹 1330">
                      <a:extLst>
                        <a:ext uri="{FF2B5EF4-FFF2-40B4-BE49-F238E27FC236}">
                          <a16:creationId xmlns:a16="http://schemas.microsoft.com/office/drawing/2014/main" id="{96703C33-43DA-7AAE-C927-A1BDF6933D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96131" y="5887149"/>
                      <a:ext cx="399530" cy="462232"/>
                      <a:chOff x="-319081" y="5801427"/>
                      <a:chExt cx="399530" cy="462232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332" name="타원 1331">
                        <a:extLst>
                          <a:ext uri="{FF2B5EF4-FFF2-40B4-BE49-F238E27FC236}">
                            <a16:creationId xmlns:a16="http://schemas.microsoft.com/office/drawing/2014/main" id="{92BBC11F-13A5-FF34-2A95-56C02DBEAC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49" y="5801427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33" name="연결선: 꺾임 1332">
                        <a:extLst>
                          <a:ext uri="{FF2B5EF4-FFF2-40B4-BE49-F238E27FC236}">
                            <a16:creationId xmlns:a16="http://schemas.microsoft.com/office/drawing/2014/main" id="{D976A111-6229-2C6A-F21F-CCA238A1D0A9}"/>
                          </a:ext>
                        </a:extLst>
                      </p:cNvPr>
                      <p:cNvCxnSpPr>
                        <a:cxnSpLocks/>
                        <a:stCxn id="1332" idx="4"/>
                        <a:endCxn id="1330" idx="3"/>
                      </p:cNvCxnSpPr>
                      <p:nvPr/>
                    </p:nvCxnSpPr>
                    <p:spPr>
                      <a:xfrm rot="5400000">
                        <a:off x="-332433" y="5886778"/>
                        <a:ext cx="390233" cy="363530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9566175-07BE-6758-6261-948FA7A0EC78}"/>
                </a:ext>
              </a:extLst>
            </p:cNvPr>
            <p:cNvGrpSpPr/>
            <p:nvPr/>
          </p:nvGrpSpPr>
          <p:grpSpPr>
            <a:xfrm>
              <a:off x="6431149" y="3170363"/>
              <a:ext cx="3764411" cy="231923"/>
              <a:chOff x="1460890" y="1092616"/>
              <a:chExt cx="3764411" cy="23192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6DD66C-0E93-1A0E-9E09-7704019402DF}"/>
                  </a:ext>
                </a:extLst>
              </p:cNvPr>
              <p:cNvSpPr txBox="1"/>
              <p:nvPr/>
            </p:nvSpPr>
            <p:spPr>
              <a:xfrm>
                <a:off x="2031093" y="1100855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슬롯에 양상의 기호를 표시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29349D06-EC89-7783-DE10-849C1DC5D7DA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>
              <a:xfrm>
                <a:off x="1745992" y="1324539"/>
                <a:ext cx="347930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10B536-7AD8-0DAF-89D5-CF9F18D570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슬롯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9BD8938B-660D-2AA5-0339-6F74B14C3AD0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510852"/>
            <a:chExt cx="4273401" cy="4554509"/>
          </a:xfrm>
        </p:grpSpPr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C267355A-1842-4023-D8BA-05A7030029F5}"/>
                </a:ext>
              </a:extLst>
            </p:cNvPr>
            <p:cNvGrpSpPr/>
            <p:nvPr/>
          </p:nvGrpSpPr>
          <p:grpSpPr>
            <a:xfrm>
              <a:off x="1450975" y="1742229"/>
              <a:ext cx="4273401" cy="4323132"/>
              <a:chOff x="1450975" y="1742229"/>
              <a:chExt cx="4273401" cy="432313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3BBAD56-1675-E4C5-FF4D-187A1C5438F5}"/>
                  </a:ext>
                </a:extLst>
              </p:cNvPr>
              <p:cNvSpPr/>
              <p:nvPr/>
            </p:nvSpPr>
            <p:spPr>
              <a:xfrm>
                <a:off x="1450975" y="1742229"/>
                <a:ext cx="4273400" cy="432313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림 15" descr="텍스트, 도표, 라인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04997AA-E66D-6F62-5AC3-84A12AA7E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5019" y="2170840"/>
                <a:ext cx="3845312" cy="3745434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A85F44C2-9625-87A2-7582-60D6B0444BA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313023"/>
                <a:chOff x="1450975" y="3401740"/>
                <a:chExt cx="4273401" cy="313023"/>
              </a:xfrm>
            </p:grpSpPr>
            <p:grpSp>
              <p:nvGrpSpPr>
                <p:cNvPr id="1032" name="그룹 1031">
                  <a:extLst>
                    <a:ext uri="{FF2B5EF4-FFF2-40B4-BE49-F238E27FC236}">
                      <a16:creationId xmlns:a16="http://schemas.microsoft.com/office/drawing/2014/main" id="{11855F9E-2476-2431-9CB9-659A56F18670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273401" cy="313023"/>
                  <a:chOff x="1439025" y="1395560"/>
                  <a:chExt cx="4273401" cy="313023"/>
                </a:xfrm>
              </p:grpSpPr>
              <p:sp>
                <p:nvSpPr>
                  <p:cNvPr id="1034" name="직사각형 1033">
                    <a:extLst>
                      <a:ext uri="{FF2B5EF4-FFF2-40B4-BE49-F238E27FC236}">
                        <a16:creationId xmlns:a16="http://schemas.microsoft.com/office/drawing/2014/main" id="{E21EE5B2-E6B7-6F59-E1C9-EA7AA6CF2A1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273401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35" name="TextBox 1034">
                    <a:extLst>
                      <a:ext uri="{FF2B5EF4-FFF2-40B4-BE49-F238E27FC236}">
                        <a16:creationId xmlns:a16="http://schemas.microsoft.com/office/drawing/2014/main" id="{1C12989B-D6CE-B2AF-7C25-13E75AC5450D}"/>
                      </a:ext>
                    </a:extLst>
                  </p:cNvPr>
                  <p:cNvSpPr txBox="1"/>
                  <p:nvPr/>
                </p:nvSpPr>
                <p:spPr>
                  <a:xfrm>
                    <a:off x="1890168" y="1436655"/>
                    <a:ext cx="337111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글을 왼쪽에서 오른쪽으로 쓰고 읽는 방식과 같이 왼쪽 슬롯부터 기록합니다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33" name="직선 연결선 1032">
                  <a:extLst>
                    <a:ext uri="{FF2B5EF4-FFF2-40B4-BE49-F238E27FC236}">
                      <a16:creationId xmlns:a16="http://schemas.microsoft.com/office/drawing/2014/main" id="{A9DBAA88-9B40-A285-476E-552252A20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21830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A0535A5-1CCE-98C0-5902-96B158DFE973}"/>
                </a:ext>
              </a:extLst>
            </p:cNvPr>
            <p:cNvGrpSpPr/>
            <p:nvPr/>
          </p:nvGrpSpPr>
          <p:grpSpPr>
            <a:xfrm>
              <a:off x="1456552" y="1510852"/>
              <a:ext cx="4267824" cy="231923"/>
              <a:chOff x="1460890" y="1092616"/>
              <a:chExt cx="4267824" cy="231923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27D8CEB-7D4D-68AD-CCC3-C9360D32B852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>
                <a:off x="1958389" y="1324539"/>
                <a:ext cx="377032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750C4F-652F-D6B1-7A51-3FE1FC79F5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994998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양상 기록 프로세스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945A32-E8E7-E309-156A-7772C0BF8D00}"/>
              </a:ext>
            </a:extLst>
          </p:cNvPr>
          <p:cNvGrpSpPr/>
          <p:nvPr/>
        </p:nvGrpSpPr>
        <p:grpSpPr>
          <a:xfrm>
            <a:off x="1450975" y="851914"/>
            <a:ext cx="10163183" cy="710451"/>
            <a:chOff x="1450975" y="988809"/>
            <a:chExt cx="10163183" cy="7104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873C6-1379-8871-AFC2-1C4A351B270D}"/>
                </a:ext>
              </a:extLst>
            </p:cNvPr>
            <p:cNvSpPr txBox="1"/>
            <p:nvPr/>
          </p:nvSpPr>
          <p:spPr>
            <a:xfrm>
              <a:off x="1450975" y="988809"/>
              <a:ext cx="446115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진입하여 사용한 스킬의 양상을 기록 하는 것을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이라고 부릅니다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B03DF-FEC3-BE16-46A0-75DA19AAD480}"/>
                </a:ext>
              </a:extLst>
            </p:cNvPr>
            <p:cNvSpPr txBox="1"/>
            <p:nvPr/>
          </p:nvSpPr>
          <p:spPr>
            <a:xfrm>
              <a:off x="1450975" y="1235030"/>
              <a:ext cx="10163183" cy="464230"/>
            </a:xfrm>
            <a:prstGeom prst="rect">
              <a:avLst/>
            </a:prstGeom>
            <a:solidFill>
              <a:srgbClr val="212227"/>
            </a:solidFill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적중 여부와 관계 없이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성공적으로 시전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되었을 때 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되며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 효과가 추가됩니다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않으며 양상 별 버프 효과도 추가되지 않습니다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008696" y="1436655"/>
                    <a:ext cx="440665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기록 버프는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871816" y="1452838"/>
                              <a:ext cx="524182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별자리 기록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6647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별자리 기록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5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29222" y="4063729"/>
                          <a:ext cx="524182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별자리 기록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2495963" y="1100855"/>
                <a:ext cx="252379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978427" y="1324539"/>
                <a:ext cx="502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103507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기록 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841BA21-C4C4-9BCB-E4E3-754E5226D011}"/>
              </a:ext>
            </a:extLst>
          </p:cNvPr>
          <p:cNvSpPr txBox="1"/>
          <p:nvPr/>
        </p:nvSpPr>
        <p:spPr>
          <a:xfrm>
            <a:off x="1450975" y="586078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기록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5EE2F-6003-A57C-F235-8F9E74C6FEAC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C98CC-62B3-151A-81F0-A3A6073407D5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C4032-F226-1504-8ABD-6F6AB206AF93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798807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6218049" cy="712709"/>
            <a:chOff x="1450975" y="902429"/>
            <a:chExt cx="621804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1804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‘아스트랄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616256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버프에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별로 기호가 상징하는 도형이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B974D4A-9C43-5E84-9C25-C7ED79464CB2}"/>
              </a:ext>
            </a:extLst>
          </p:cNvPr>
          <p:cNvGrpSpPr/>
          <p:nvPr/>
        </p:nvGrpSpPr>
        <p:grpSpPr>
          <a:xfrm>
            <a:off x="9605145" y="2579655"/>
            <a:ext cx="2012704" cy="1428965"/>
            <a:chOff x="9605145" y="2639576"/>
            <a:chExt cx="2012704" cy="14289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58461" y="389926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9605145" y="2639576"/>
              <a:ext cx="2012704" cy="1239924"/>
              <a:chOff x="1804609" y="5261693"/>
              <a:chExt cx="2012704" cy="1239924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61693"/>
                <a:ext cx="850676" cy="1239924"/>
                <a:chOff x="1804609" y="5261693"/>
                <a:chExt cx="850676" cy="123992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61693"/>
                <a:ext cx="850676" cy="1239924"/>
                <a:chOff x="2966637" y="5261693"/>
                <a:chExt cx="850676" cy="1239924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4404968"/>
            <a:ext cx="2012704" cy="1394694"/>
            <a:chOff x="4519990" y="5261693"/>
            <a:chExt cx="2012704" cy="1394694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4973307" y="6487110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61693"/>
              <a:ext cx="2012704" cy="1239924"/>
              <a:chOff x="4519990" y="5261693"/>
              <a:chExt cx="2012704" cy="1239924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61693"/>
                <a:ext cx="850676" cy="1239924"/>
                <a:chOff x="4519990" y="5261693"/>
                <a:chExt cx="850676" cy="1239924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61693"/>
                <a:ext cx="850676" cy="1239924"/>
                <a:chOff x="5682018" y="5261693"/>
                <a:chExt cx="850676" cy="1239924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08A565-EC62-03A8-360A-58866666122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F26F3-6E3F-93BA-573D-F32C94AC0A82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804C-5A5C-8053-AE45-F5F5D3813FA5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455373" cy="161583"/>
                <a:chOff x="1700548" y="661219"/>
                <a:chExt cx="5455373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45537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활용하여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14472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9215</TotalTime>
  <Words>2802</Words>
  <Application>Microsoft Office PowerPoint</Application>
  <PresentationFormat>와이드스크린</PresentationFormat>
  <Paragraphs>439</Paragraphs>
  <Slides>16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Pretendard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706</cp:revision>
  <cp:lastPrinted>2025-01-14T11:10:08Z</cp:lastPrinted>
  <dcterms:created xsi:type="dcterms:W3CDTF">2025-01-08T09:31:21Z</dcterms:created>
  <dcterms:modified xsi:type="dcterms:W3CDTF">2025-03-01T12:30:05Z</dcterms:modified>
</cp:coreProperties>
</file>